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 id="2147483663" r:id="rId2"/>
    <p:sldMasterId id="2147483664" r:id="rId3"/>
  </p:sldMasterIdLst>
  <p:notesMasterIdLst>
    <p:notesMasterId r:id="rId23"/>
  </p:notesMasterIdLst>
  <p:sldIdLst>
    <p:sldId id="256" r:id="rId4"/>
    <p:sldId id="257" r:id="rId5"/>
    <p:sldId id="258" r:id="rId6"/>
    <p:sldId id="259" r:id="rId7"/>
    <p:sldId id="260" r:id="rId8"/>
    <p:sldId id="261" r:id="rId9"/>
    <p:sldId id="262" r:id="rId10"/>
    <p:sldId id="264" r:id="rId11"/>
    <p:sldId id="265" r:id="rId12"/>
    <p:sldId id="267" r:id="rId13"/>
    <p:sldId id="268" r:id="rId14"/>
    <p:sldId id="269" r:id="rId15"/>
    <p:sldId id="270" r:id="rId16"/>
    <p:sldId id="271" r:id="rId17"/>
    <p:sldId id="272" r:id="rId18"/>
    <p:sldId id="273" r:id="rId19"/>
    <p:sldId id="274" r:id="rId20"/>
    <p:sldId id="275" r:id="rId21"/>
    <p:sldId id="276" r:id="rId2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55" d="100"/>
          <a:sy n="55" d="100"/>
        </p:scale>
        <p:origin x="-1123" y="-77"/>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40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spcBef>
                <a:spcPts val="0"/>
              </a:spcBef>
              <a:spcAft>
                <a:spcPts val="0"/>
              </a:spcAft>
              <a:buNone/>
            </a:pPr>
            <a:endParaRPr/>
          </a:p>
        </p:txBody>
      </p:sp>
      <p:sp>
        <p:nvSpPr>
          <p:cNvPr id="188" name="Shape 18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5" name="Shape 51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it"/>
              <a:t>each meeting is associated location that specify the place (place is specify by latitude and longitude), user that create it and mean of transport that used to go to meeting. it’ s identified by name, start time, end time and number of people</a:t>
            </a:r>
            <a:endParaRPr/>
          </a:p>
        </p:txBody>
      </p:sp>
      <p:sp>
        <p:nvSpPr>
          <p:cNvPr id="522" name="Shape 52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400"/>
              </a:spcBef>
              <a:spcAft>
                <a:spcPts val="0"/>
              </a:spcAft>
              <a:buClr>
                <a:schemeClr val="dk1"/>
              </a:buClr>
              <a:buSzPts val="1100"/>
              <a:buFont typeface="Arial"/>
              <a:buNone/>
            </a:pPr>
            <a:r>
              <a:rPr lang="it" sz="1200">
                <a:solidFill>
                  <a:schemeClr val="dk1"/>
                </a:solidFill>
                <a:latin typeface="Calibri"/>
                <a:ea typeface="Calibri"/>
                <a:cs typeface="Calibri"/>
                <a:sym typeface="Calibri"/>
              </a:rPr>
              <a:t>We use alloy to formal analysis. This part is composed by four parts:</a:t>
            </a:r>
            <a:endParaRPr sz="1200">
              <a:solidFill>
                <a:schemeClr val="dk1"/>
              </a:solidFill>
              <a:latin typeface="Calibri"/>
              <a:ea typeface="Calibri"/>
              <a:cs typeface="Calibri"/>
              <a:sym typeface="Calibri"/>
            </a:endParaRPr>
          </a:p>
          <a:p>
            <a:pPr marL="0" lvl="0" indent="0" rtl="0">
              <a:lnSpc>
                <a:spcPct val="115000"/>
              </a:lnSpc>
              <a:spcBef>
                <a:spcPts val="400"/>
              </a:spcBef>
              <a:spcAft>
                <a:spcPts val="0"/>
              </a:spcAft>
              <a:buClr>
                <a:schemeClr val="dk1"/>
              </a:buClr>
              <a:buSzPts val="1100"/>
              <a:buFont typeface="Arial"/>
              <a:buNone/>
            </a:pPr>
            <a:r>
              <a:rPr lang="it" sz="1200">
                <a:solidFill>
                  <a:schemeClr val="dk1"/>
                </a:solidFill>
                <a:latin typeface="Calibri"/>
                <a:ea typeface="Calibri"/>
                <a:cs typeface="Calibri"/>
                <a:sym typeface="Calibri"/>
              </a:rPr>
              <a:t>Signature: we use two abstract signatures:</a:t>
            </a:r>
            <a:endParaRPr sz="1200">
              <a:solidFill>
                <a:schemeClr val="dk1"/>
              </a:solidFill>
              <a:latin typeface="Calibri"/>
              <a:ea typeface="Calibri"/>
              <a:cs typeface="Calibri"/>
              <a:sym typeface="Calibri"/>
            </a:endParaRPr>
          </a:p>
          <a:p>
            <a:pPr marL="0" lvl="0" indent="0" rtl="0">
              <a:lnSpc>
                <a:spcPct val="115000"/>
              </a:lnSpc>
              <a:spcBef>
                <a:spcPts val="400"/>
              </a:spcBef>
              <a:spcAft>
                <a:spcPts val="0"/>
              </a:spcAft>
              <a:buClr>
                <a:schemeClr val="dk1"/>
              </a:buClr>
              <a:buSzPts val="1100"/>
              <a:buFont typeface="Arial"/>
              <a:buNone/>
            </a:pPr>
            <a:r>
              <a:rPr lang="it" sz="1200">
                <a:solidFill>
                  <a:schemeClr val="dk1"/>
                </a:solidFill>
                <a:latin typeface="Calibri"/>
                <a:ea typeface="Calibri"/>
                <a:cs typeface="Calibri"/>
                <a:sym typeface="Calibri"/>
              </a:rPr>
              <a:t>  the first is event: it’s extended by meeting and break</a:t>
            </a:r>
            <a:endParaRPr sz="1200">
              <a:solidFill>
                <a:schemeClr val="dk1"/>
              </a:solidFill>
              <a:latin typeface="Calibri"/>
              <a:ea typeface="Calibri"/>
              <a:cs typeface="Calibri"/>
              <a:sym typeface="Calibri"/>
            </a:endParaRPr>
          </a:p>
          <a:p>
            <a:pPr marL="0" lvl="0" indent="0" rtl="0">
              <a:lnSpc>
                <a:spcPct val="115000"/>
              </a:lnSpc>
              <a:spcBef>
                <a:spcPts val="400"/>
              </a:spcBef>
              <a:spcAft>
                <a:spcPts val="0"/>
              </a:spcAft>
              <a:buClr>
                <a:schemeClr val="dk1"/>
              </a:buClr>
              <a:buSzPts val="1100"/>
              <a:buFont typeface="Arial"/>
              <a:buNone/>
            </a:pPr>
            <a:r>
              <a:rPr lang="it" sz="1200">
                <a:solidFill>
                  <a:schemeClr val="dk1"/>
                </a:solidFill>
                <a:latin typeface="Calibri"/>
                <a:ea typeface="Calibri"/>
                <a:cs typeface="Calibri"/>
                <a:sym typeface="Calibri"/>
              </a:rPr>
              <a:t>  and the second is mean that is extended by many type of means of transport.</a:t>
            </a:r>
            <a:endParaRPr sz="1200">
              <a:solidFill>
                <a:schemeClr val="dk1"/>
              </a:solidFill>
              <a:latin typeface="Calibri"/>
              <a:ea typeface="Calibri"/>
              <a:cs typeface="Calibri"/>
              <a:sym typeface="Calibri"/>
            </a:endParaRPr>
          </a:p>
          <a:p>
            <a:pPr marL="0" lvl="0" indent="0" rtl="0">
              <a:lnSpc>
                <a:spcPct val="115000"/>
              </a:lnSpc>
              <a:spcBef>
                <a:spcPts val="400"/>
              </a:spcBef>
              <a:spcAft>
                <a:spcPts val="0"/>
              </a:spcAft>
              <a:buClr>
                <a:schemeClr val="dk1"/>
              </a:buClr>
              <a:buSzPts val="1100"/>
              <a:buFont typeface="Arial"/>
              <a:buNone/>
            </a:pPr>
            <a:r>
              <a:rPr lang="it" sz="1200">
                <a:solidFill>
                  <a:schemeClr val="dk1"/>
                </a:solidFill>
                <a:latin typeface="Calibri"/>
                <a:ea typeface="Calibri"/>
                <a:cs typeface="Calibri"/>
                <a:sym typeface="Calibri"/>
              </a:rPr>
              <a:t>In this part we specify which attributes has each seignature.</a:t>
            </a:r>
            <a:endParaRPr sz="1200">
              <a:solidFill>
                <a:schemeClr val="dk1"/>
              </a:solidFill>
              <a:latin typeface="Calibri"/>
              <a:ea typeface="Calibri"/>
              <a:cs typeface="Calibri"/>
              <a:sym typeface="Calibri"/>
            </a:endParaRPr>
          </a:p>
          <a:p>
            <a:pPr marL="0" lvl="0" indent="0" rtl="0">
              <a:lnSpc>
                <a:spcPct val="115000"/>
              </a:lnSpc>
              <a:spcBef>
                <a:spcPts val="400"/>
              </a:spcBef>
              <a:spcAft>
                <a:spcPts val="0"/>
              </a:spcAft>
              <a:buClr>
                <a:schemeClr val="dk1"/>
              </a:buClr>
              <a:buSzPts val="1100"/>
              <a:buFont typeface="Arial"/>
              <a:buNone/>
            </a:pPr>
            <a:r>
              <a:rPr lang="it" sz="1200">
                <a:solidFill>
                  <a:schemeClr val="dk1"/>
                </a:solidFill>
                <a:latin typeface="Calibri"/>
                <a:ea typeface="Calibri"/>
                <a:cs typeface="Calibri"/>
                <a:sym typeface="Calibri"/>
              </a:rPr>
              <a:t>The second part is the definition of predicates, rules that system element must be respect; for example when the users deletes meeting in the timetable there’s a event in minus.</a:t>
            </a:r>
            <a:endParaRPr sz="1200">
              <a:solidFill>
                <a:schemeClr val="dk1"/>
              </a:solidFill>
              <a:latin typeface="Calibri"/>
              <a:ea typeface="Calibri"/>
              <a:cs typeface="Calibri"/>
              <a:sym typeface="Calibri"/>
            </a:endParaRPr>
          </a:p>
          <a:p>
            <a:pPr marL="0" lvl="0" indent="0" rtl="0">
              <a:lnSpc>
                <a:spcPct val="115000"/>
              </a:lnSpc>
              <a:spcBef>
                <a:spcPts val="400"/>
              </a:spcBef>
              <a:spcAft>
                <a:spcPts val="0"/>
              </a:spcAft>
              <a:buClr>
                <a:schemeClr val="dk1"/>
              </a:buClr>
              <a:buSzPts val="1100"/>
              <a:buFont typeface="Arial"/>
              <a:buNone/>
            </a:pPr>
            <a:r>
              <a:rPr lang="it" sz="1200">
                <a:solidFill>
                  <a:schemeClr val="dk1"/>
                </a:solidFill>
                <a:latin typeface="Calibri"/>
                <a:ea typeface="Calibri"/>
                <a:cs typeface="Calibri"/>
                <a:sym typeface="Calibri"/>
              </a:rPr>
              <a:t>The third part is the fact definition,like no overlapping position</a:t>
            </a:r>
            <a:endParaRPr sz="1200">
              <a:solidFill>
                <a:schemeClr val="dk1"/>
              </a:solidFill>
              <a:latin typeface="Calibri"/>
              <a:ea typeface="Calibri"/>
              <a:cs typeface="Calibri"/>
              <a:sym typeface="Calibri"/>
            </a:endParaRPr>
          </a:p>
          <a:p>
            <a:pPr marL="0" lvl="0" indent="0" rtl="0">
              <a:lnSpc>
                <a:spcPct val="115000"/>
              </a:lnSpc>
              <a:spcBef>
                <a:spcPts val="400"/>
              </a:spcBef>
              <a:spcAft>
                <a:spcPts val="0"/>
              </a:spcAft>
              <a:buClr>
                <a:schemeClr val="dk1"/>
              </a:buClr>
              <a:buSzPts val="1100"/>
              <a:buFont typeface="Arial"/>
              <a:buNone/>
            </a:pPr>
            <a:r>
              <a:rPr lang="it" sz="1200">
                <a:solidFill>
                  <a:schemeClr val="dk1"/>
                </a:solidFill>
                <a:latin typeface="Calibri"/>
                <a:ea typeface="Calibri"/>
                <a:cs typeface="Calibri"/>
                <a:sym typeface="Calibri"/>
              </a:rPr>
              <a:t>And the last part is assertion like vedi sopra. </a:t>
            </a:r>
            <a:endParaRPr sz="1200">
              <a:solidFill>
                <a:schemeClr val="dk1"/>
              </a:solidFill>
              <a:latin typeface="Calibri"/>
              <a:ea typeface="Calibri"/>
              <a:cs typeface="Calibri"/>
              <a:sym typeface="Calibri"/>
            </a:endParaRPr>
          </a:p>
          <a:p>
            <a:pPr marL="0" lvl="0" indent="0">
              <a:spcBef>
                <a:spcPts val="0"/>
              </a:spcBef>
              <a:spcAft>
                <a:spcPts val="0"/>
              </a:spcAft>
              <a:buNone/>
            </a:pPr>
            <a:endParaRPr/>
          </a:p>
        </p:txBody>
      </p:sp>
      <p:sp>
        <p:nvSpPr>
          <p:cNvPr id="529" name="Shape 52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6" name="Shape 53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it"/>
              <a:t>First of all let’s talk about high level components.</a:t>
            </a:r>
            <a:endParaRPr/>
          </a:p>
          <a:p>
            <a:pPr marL="0" lvl="0" indent="0">
              <a:spcBef>
                <a:spcPts val="0"/>
              </a:spcBef>
              <a:spcAft>
                <a:spcPts val="0"/>
              </a:spcAft>
              <a:buNone/>
            </a:pPr>
            <a:r>
              <a:rPr lang="it"/>
              <a:t>Maybe the most important design decision exposed in this document.</a:t>
            </a:r>
            <a:endParaRPr/>
          </a:p>
          <a:p>
            <a:pPr marL="0" lvl="0" indent="0">
              <a:spcBef>
                <a:spcPts val="0"/>
              </a:spcBef>
              <a:spcAft>
                <a:spcPts val="0"/>
              </a:spcAft>
              <a:buNone/>
            </a:pPr>
            <a:r>
              <a:rPr lang="it"/>
              <a:t>We decided to divide the system into 5 main sub-systems:</a:t>
            </a:r>
            <a:endParaRPr/>
          </a:p>
          <a:p>
            <a:pPr marL="0" lvl="0" indent="0">
              <a:spcBef>
                <a:spcPts val="0"/>
              </a:spcBef>
              <a:spcAft>
                <a:spcPts val="0"/>
              </a:spcAft>
              <a:buNone/>
            </a:pPr>
            <a:endParaRPr/>
          </a:p>
          <a:p>
            <a:pPr marL="0" lvl="0" indent="0">
              <a:spcBef>
                <a:spcPts val="0"/>
              </a:spcBef>
              <a:spcAft>
                <a:spcPts val="0"/>
              </a:spcAft>
              <a:buNone/>
            </a:pPr>
            <a:r>
              <a:rPr lang="it"/>
              <a:t>the DATABASE: </a:t>
            </a:r>
            <a:endParaRPr/>
          </a:p>
          <a:p>
            <a:pPr marL="0" lvl="0" indent="0">
              <a:spcBef>
                <a:spcPts val="0"/>
              </a:spcBef>
              <a:spcAft>
                <a:spcPts val="0"/>
              </a:spcAft>
              <a:buNone/>
            </a:pPr>
            <a:r>
              <a:rPr lang="it"/>
              <a:t>the system’s data layer, it contains all the data structures and entities responsible for data storage and management.</a:t>
            </a:r>
            <a:endParaRPr/>
          </a:p>
          <a:p>
            <a:pPr marL="0" lvl="0" indent="0">
              <a:spcBef>
                <a:spcPts val="0"/>
              </a:spcBef>
              <a:spcAft>
                <a:spcPts val="0"/>
              </a:spcAft>
              <a:buNone/>
            </a:pPr>
            <a:endParaRPr/>
          </a:p>
          <a:p>
            <a:pPr marL="0" lvl="0" indent="0">
              <a:spcBef>
                <a:spcPts val="0"/>
              </a:spcBef>
              <a:spcAft>
                <a:spcPts val="0"/>
              </a:spcAft>
              <a:buNone/>
            </a:pPr>
            <a:r>
              <a:rPr lang="it"/>
              <a:t>then we have the APPLICATION SERVER:</a:t>
            </a:r>
            <a:endParaRPr/>
          </a:p>
          <a:p>
            <a:pPr marL="0" lvl="0" indent="0">
              <a:spcBef>
                <a:spcPts val="0"/>
              </a:spcBef>
              <a:spcAft>
                <a:spcPts val="0"/>
              </a:spcAft>
              <a:buNone/>
            </a:pPr>
            <a:r>
              <a:rPr lang="it"/>
              <a:t>the layer that contains all the application logic, key algorithms and also the logics needed to interface with the external systems.</a:t>
            </a:r>
            <a:endParaRPr/>
          </a:p>
          <a:p>
            <a:pPr marL="0" lvl="0" indent="0">
              <a:spcBef>
                <a:spcPts val="0"/>
              </a:spcBef>
              <a:spcAft>
                <a:spcPts val="0"/>
              </a:spcAft>
              <a:buNone/>
            </a:pPr>
            <a:endParaRPr/>
          </a:p>
          <a:p>
            <a:pPr marL="0" lvl="0" indent="0">
              <a:spcBef>
                <a:spcPts val="0"/>
              </a:spcBef>
              <a:spcAft>
                <a:spcPts val="0"/>
              </a:spcAft>
              <a:buNone/>
            </a:pPr>
            <a:r>
              <a:rPr lang="it"/>
              <a:t>the WEB SERVER:</a:t>
            </a:r>
            <a:endParaRPr/>
          </a:p>
          <a:p>
            <a:pPr marL="0" lvl="0" indent="0">
              <a:spcBef>
                <a:spcPts val="0"/>
              </a:spcBef>
              <a:spcAft>
                <a:spcPts val="0"/>
              </a:spcAft>
              <a:buNone/>
            </a:pPr>
            <a:r>
              <a:rPr lang="it"/>
              <a:t>the Layer that provides all the web pages to the web-based application</a:t>
            </a:r>
            <a:endParaRPr/>
          </a:p>
          <a:p>
            <a:pPr marL="0" lvl="0" indent="0">
              <a:spcBef>
                <a:spcPts val="0"/>
              </a:spcBef>
              <a:spcAft>
                <a:spcPts val="0"/>
              </a:spcAft>
              <a:buNone/>
            </a:pPr>
            <a:endParaRPr/>
          </a:p>
          <a:p>
            <a:pPr marL="0" lvl="0" indent="0">
              <a:spcBef>
                <a:spcPts val="0"/>
              </a:spcBef>
              <a:spcAft>
                <a:spcPts val="0"/>
              </a:spcAft>
              <a:buNone/>
            </a:pPr>
            <a:r>
              <a:rPr lang="it"/>
              <a:t>moving on the presentation layer we find the MOBILE APPLICATION and WEB BROWSER</a:t>
            </a:r>
            <a:endParaRPr/>
          </a:p>
          <a:p>
            <a:pPr marL="0" lvl="0" indent="0">
              <a:spcBef>
                <a:spcPts val="0"/>
              </a:spcBef>
              <a:spcAft>
                <a:spcPts val="0"/>
              </a:spcAft>
              <a:buNone/>
            </a:pPr>
            <a:r>
              <a:rPr lang="it"/>
              <a:t>respectively dedicated to mobile devices and web browsers, them only includes presentation logic and allows the users to access our APIs graphically through a UI.</a:t>
            </a:r>
            <a:endParaRPr/>
          </a:p>
          <a:p>
            <a:pPr marL="0" lvl="0" indent="0">
              <a:spcBef>
                <a:spcPts val="0"/>
              </a:spcBef>
              <a:spcAft>
                <a:spcPts val="0"/>
              </a:spcAft>
              <a:buNone/>
            </a:pPr>
            <a:endParaRPr/>
          </a:p>
        </p:txBody>
      </p:sp>
      <p:sp>
        <p:nvSpPr>
          <p:cNvPr id="667" name="Shape 66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it"/>
              <a:t>In this slide we can see how we designed the interaction between the subsystems.</a:t>
            </a:r>
            <a:endParaRPr/>
          </a:p>
          <a:p>
            <a:pPr marL="0" lvl="0" indent="0">
              <a:spcBef>
                <a:spcPts val="0"/>
              </a:spcBef>
              <a:spcAft>
                <a:spcPts val="0"/>
              </a:spcAft>
              <a:buNone/>
            </a:pPr>
            <a:endParaRPr/>
          </a:p>
          <a:p>
            <a:pPr marL="0" lvl="0" indent="0">
              <a:spcBef>
                <a:spcPts val="0"/>
              </a:spcBef>
              <a:spcAft>
                <a:spcPts val="0"/>
              </a:spcAft>
              <a:buNone/>
            </a:pPr>
            <a:r>
              <a:rPr lang="it"/>
              <a:t>let’s say that the APPLICATION SERVER plays the role of the kernel of our system:</a:t>
            </a:r>
            <a:endParaRPr/>
          </a:p>
          <a:p>
            <a:pPr marL="0" lvl="0" indent="0">
              <a:spcBef>
                <a:spcPts val="0"/>
              </a:spcBef>
              <a:spcAft>
                <a:spcPts val="0"/>
              </a:spcAft>
              <a:buNone/>
            </a:pPr>
            <a:r>
              <a:rPr lang="it"/>
              <a:t>it interacts with all the others subsystems except for the web server that, as said, only provides static web pages.</a:t>
            </a:r>
            <a:endParaRPr/>
          </a:p>
          <a:p>
            <a:pPr marL="0" lvl="0" indent="0">
              <a:spcBef>
                <a:spcPts val="0"/>
              </a:spcBef>
              <a:spcAft>
                <a:spcPts val="0"/>
              </a:spcAft>
              <a:buNone/>
            </a:pPr>
            <a:endParaRPr/>
          </a:p>
          <a:p>
            <a:pPr marL="0" lvl="0" indent="0">
              <a:spcBef>
                <a:spcPts val="0"/>
              </a:spcBef>
              <a:spcAft>
                <a:spcPts val="0"/>
              </a:spcAft>
              <a:buNone/>
            </a:pPr>
            <a:r>
              <a:rPr lang="it"/>
              <a:t>Moreover the APPLICATION SERVER interacts also with external systems  such as Travel Information Providers.</a:t>
            </a:r>
            <a:endParaRPr/>
          </a:p>
          <a:p>
            <a:pPr marL="0" lvl="0" indent="0">
              <a:spcBef>
                <a:spcPts val="0"/>
              </a:spcBef>
              <a:spcAft>
                <a:spcPts val="0"/>
              </a:spcAft>
              <a:buNone/>
            </a:pPr>
            <a:endParaRPr/>
          </a:p>
          <a:p>
            <a:pPr marL="0" lvl="0" indent="0">
              <a:spcBef>
                <a:spcPts val="0"/>
              </a:spcBef>
              <a:spcAft>
                <a:spcPts val="0"/>
              </a:spcAft>
              <a:buNone/>
            </a:pPr>
            <a:r>
              <a:rPr lang="it"/>
              <a:t>This architectural choice leads to a 4-layer structure as shown in the bottom-right diagram.</a:t>
            </a:r>
            <a:endParaRPr/>
          </a:p>
          <a:p>
            <a:pPr marL="0" lvl="0" indent="0">
              <a:spcBef>
                <a:spcPts val="0"/>
              </a:spcBef>
              <a:spcAft>
                <a:spcPts val="0"/>
              </a:spcAft>
              <a:buNone/>
            </a:pPr>
            <a:endParaRPr/>
          </a:p>
        </p:txBody>
      </p:sp>
      <p:sp>
        <p:nvSpPr>
          <p:cNvPr id="674" name="Shape 67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Shape 683"/>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it"/>
              <a:t>Let’ focus on the APPLICATION SERVER</a:t>
            </a:r>
            <a:endParaRPr/>
          </a:p>
          <a:p>
            <a:pPr marL="0" lvl="0" indent="0">
              <a:spcBef>
                <a:spcPts val="0"/>
              </a:spcBef>
              <a:spcAft>
                <a:spcPts val="0"/>
              </a:spcAft>
              <a:buClr>
                <a:schemeClr val="dk1"/>
              </a:buClr>
              <a:buSzPts val="1100"/>
              <a:buFont typeface="Arial"/>
              <a:buNone/>
            </a:pPr>
            <a:endParaRPr/>
          </a:p>
          <a:p>
            <a:pPr marL="0" lvl="0" indent="0">
              <a:spcBef>
                <a:spcPts val="0"/>
              </a:spcBef>
              <a:spcAft>
                <a:spcPts val="0"/>
              </a:spcAft>
              <a:buClr>
                <a:schemeClr val="dk1"/>
              </a:buClr>
              <a:buSzPts val="1100"/>
              <a:buFont typeface="Arial"/>
              <a:buNone/>
            </a:pPr>
            <a:r>
              <a:rPr lang="it"/>
              <a:t>The main feature of Application Server is the specific business logic modules that describe business rules and workflows for each feature provided by the application itself.</a:t>
            </a:r>
            <a:endParaRPr/>
          </a:p>
          <a:p>
            <a:pPr marL="0" lvl="0" indent="0">
              <a:spcBef>
                <a:spcPts val="0"/>
              </a:spcBef>
              <a:spcAft>
                <a:spcPts val="0"/>
              </a:spcAft>
              <a:buNone/>
            </a:pPr>
            <a:endParaRPr/>
          </a:p>
          <a:p>
            <a:pPr marL="0" lvl="0" indent="0">
              <a:spcBef>
                <a:spcPts val="0"/>
              </a:spcBef>
              <a:spcAft>
                <a:spcPts val="0"/>
              </a:spcAft>
              <a:buNone/>
            </a:pPr>
            <a:r>
              <a:rPr lang="it"/>
              <a:t>Application Server must provide a means of interfacing with the Web Server and mobile clients through specific APIs in order to separate the different levels from their individual implementation. </a:t>
            </a:r>
            <a:endParaRPr/>
          </a:p>
          <a:p>
            <a:pPr marL="0" lvl="0" indent="0">
              <a:spcBef>
                <a:spcPts val="0"/>
              </a:spcBef>
              <a:spcAft>
                <a:spcPts val="0"/>
              </a:spcAft>
              <a:buClr>
                <a:schemeClr val="dk1"/>
              </a:buClr>
              <a:buSzPts val="1100"/>
              <a:buFont typeface="Arial"/>
              <a:buNone/>
            </a:pPr>
            <a:r>
              <a:rPr lang="it"/>
              <a:t>It must provide a way to communicate with external systems by adapting the application to existing external infrastructures.</a:t>
            </a:r>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None/>
            </a:pPr>
            <a:r>
              <a:rPr lang="it">
                <a:solidFill>
                  <a:schemeClr val="dk1"/>
                </a:solidFill>
              </a:rPr>
              <a:t>The interface with the data layer must be managed by a dedicated persistence unit to ensure that only the Application Server can access the database.</a:t>
            </a:r>
            <a:endParaRPr>
              <a:solidFill>
                <a:schemeClr val="dk1"/>
              </a:solidFill>
            </a:endParaRPr>
          </a:p>
          <a:p>
            <a:pPr marL="0" lvl="0" indent="0">
              <a:spcBef>
                <a:spcPts val="0"/>
              </a:spcBef>
              <a:spcAft>
                <a:spcPts val="0"/>
              </a:spcAft>
              <a:buNone/>
            </a:pPr>
            <a:endParaRPr>
              <a:solidFill>
                <a:schemeClr val="dk1"/>
              </a:solidFill>
            </a:endParaRPr>
          </a:p>
          <a:p>
            <a:pPr marL="0" lvl="0" indent="0">
              <a:spcBef>
                <a:spcPts val="0"/>
              </a:spcBef>
              <a:spcAft>
                <a:spcPts val="0"/>
              </a:spcAft>
              <a:buNone/>
            </a:pPr>
            <a:r>
              <a:rPr lang="it">
                <a:solidFill>
                  <a:schemeClr val="dk1"/>
                </a:solidFill>
              </a:rPr>
              <a:t>The main business logic modules must include:</a:t>
            </a:r>
            <a:endParaRPr>
              <a:solidFill>
                <a:schemeClr val="dk1"/>
              </a:solidFill>
            </a:endParaRPr>
          </a:p>
          <a:p>
            <a:pPr marL="0" lvl="0" indent="0">
              <a:spcBef>
                <a:spcPts val="0"/>
              </a:spcBef>
              <a:spcAft>
                <a:spcPts val="0"/>
              </a:spcAft>
              <a:buNone/>
            </a:pPr>
            <a:endParaRPr>
              <a:solidFill>
                <a:schemeClr val="dk1"/>
              </a:solidFill>
            </a:endParaRPr>
          </a:p>
          <a:p>
            <a:pPr marL="0" lvl="0" indent="0">
              <a:spcBef>
                <a:spcPts val="0"/>
              </a:spcBef>
              <a:spcAft>
                <a:spcPts val="0"/>
              </a:spcAft>
              <a:buNone/>
            </a:pPr>
            <a:r>
              <a:rPr lang="it">
                <a:solidFill>
                  <a:schemeClr val="dk1"/>
                </a:solidFill>
              </a:rPr>
              <a:t>USER MANAGER: this module must manage all the logics concerning to user account creation, login and management.</a:t>
            </a:r>
            <a:endParaRPr>
              <a:solidFill>
                <a:schemeClr val="dk1"/>
              </a:solidFill>
            </a:endParaRPr>
          </a:p>
          <a:p>
            <a:pPr marL="0" lvl="0" indent="0">
              <a:spcBef>
                <a:spcPts val="0"/>
              </a:spcBef>
              <a:spcAft>
                <a:spcPts val="0"/>
              </a:spcAft>
              <a:buNone/>
            </a:pPr>
            <a:endParaRPr>
              <a:solidFill>
                <a:schemeClr val="dk1"/>
              </a:solidFill>
            </a:endParaRPr>
          </a:p>
          <a:p>
            <a:pPr marL="0" lvl="0" indent="0">
              <a:spcBef>
                <a:spcPts val="0"/>
              </a:spcBef>
              <a:spcAft>
                <a:spcPts val="0"/>
              </a:spcAft>
              <a:buNone/>
            </a:pPr>
            <a:r>
              <a:rPr lang="it">
                <a:solidFill>
                  <a:schemeClr val="dk1"/>
                </a:solidFill>
              </a:rPr>
              <a:t>EVENT MANAGER: this module must contain all the logic needed to create and modify meetings and breaks. It must guarantee the consistency of the model preventing from overlapping among events.</a:t>
            </a:r>
            <a:endParaRPr>
              <a:solidFill>
                <a:schemeClr val="dk1"/>
              </a:solidFill>
            </a:endParaRPr>
          </a:p>
          <a:p>
            <a:pPr marL="0" lvl="0" indent="0">
              <a:spcBef>
                <a:spcPts val="0"/>
              </a:spcBef>
              <a:spcAft>
                <a:spcPts val="0"/>
              </a:spcAft>
              <a:buNone/>
            </a:pPr>
            <a:endParaRPr>
              <a:solidFill>
                <a:schemeClr val="dk1"/>
              </a:solidFill>
            </a:endParaRPr>
          </a:p>
          <a:p>
            <a:pPr marL="0" lvl="0" indent="0">
              <a:spcBef>
                <a:spcPts val="0"/>
              </a:spcBef>
              <a:spcAft>
                <a:spcPts val="0"/>
              </a:spcAft>
              <a:buNone/>
            </a:pPr>
            <a:r>
              <a:rPr lang="it">
                <a:solidFill>
                  <a:schemeClr val="dk1"/>
                </a:solidFill>
              </a:rPr>
              <a:t>MAP MANAGER: this module must contain all the logic used to locate users and meetings. </a:t>
            </a:r>
            <a:endParaRPr>
              <a:solidFill>
                <a:schemeClr val="dk1"/>
              </a:solidFill>
            </a:endParaRPr>
          </a:p>
          <a:p>
            <a:pPr marL="0" lvl="0" indent="0">
              <a:spcBef>
                <a:spcPts val="0"/>
              </a:spcBef>
              <a:spcAft>
                <a:spcPts val="0"/>
              </a:spcAft>
              <a:buNone/>
            </a:pPr>
            <a:endParaRPr>
              <a:solidFill>
                <a:schemeClr val="dk1"/>
              </a:solidFill>
            </a:endParaRPr>
          </a:p>
          <a:p>
            <a:pPr marL="0" lvl="0" indent="0">
              <a:spcBef>
                <a:spcPts val="0"/>
              </a:spcBef>
              <a:spcAft>
                <a:spcPts val="0"/>
              </a:spcAft>
              <a:buNone/>
            </a:pPr>
            <a:r>
              <a:rPr lang="it">
                <a:solidFill>
                  <a:schemeClr val="dk1"/>
                </a:solidFill>
              </a:rPr>
              <a:t>TRAVEL INFORMATION PROVIDER: this module must be able to interface with external agents</a:t>
            </a:r>
            <a:endParaRPr>
              <a:solidFill>
                <a:schemeClr val="dk1"/>
              </a:solidFill>
            </a:endParaRPr>
          </a:p>
          <a:p>
            <a:pPr marL="0" lvl="0" indent="0">
              <a:spcBef>
                <a:spcPts val="0"/>
              </a:spcBef>
              <a:spcAft>
                <a:spcPts val="0"/>
              </a:spcAft>
              <a:buNone/>
            </a:pPr>
            <a:endParaRPr>
              <a:solidFill>
                <a:schemeClr val="dk1"/>
              </a:solidFill>
            </a:endParaRPr>
          </a:p>
          <a:p>
            <a:pPr marL="0" lvl="0" indent="0">
              <a:spcBef>
                <a:spcPts val="0"/>
              </a:spcBef>
              <a:spcAft>
                <a:spcPts val="0"/>
              </a:spcAft>
              <a:buNone/>
            </a:pPr>
            <a:r>
              <a:rPr lang="it">
                <a:solidFill>
                  <a:schemeClr val="dk1"/>
                </a:solidFill>
              </a:rPr>
              <a:t>NOTIFICATION MANAGER: this module must be able to notify the user when it is necessary to do so (e.g.</a:t>
            </a:r>
            <a:endParaRPr>
              <a:solidFill>
                <a:schemeClr val="dk1"/>
              </a:solidFill>
            </a:endParaRPr>
          </a:p>
          <a:p>
            <a:pPr marL="0" lvl="0" indent="0">
              <a:spcBef>
                <a:spcPts val="0"/>
              </a:spcBef>
              <a:spcAft>
                <a:spcPts val="0"/>
              </a:spcAft>
              <a:buNone/>
            </a:pPr>
            <a:r>
              <a:rPr lang="it">
                <a:solidFill>
                  <a:schemeClr val="dk1"/>
                </a:solidFill>
              </a:rPr>
              <a:t>an user tries to insert a meeting that overlaps with a previous one).</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p:txBody>
      </p:sp>
      <p:sp>
        <p:nvSpPr>
          <p:cNvPr id="684" name="Shape 68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it">
                <a:solidFill>
                  <a:schemeClr val="dk1"/>
                </a:solidFill>
              </a:rPr>
              <a:t>Going deeply at implementation level we chose to implement our Application server in JEE,</a:t>
            </a:r>
            <a:endParaRPr>
              <a:solidFill>
                <a:schemeClr val="dk1"/>
              </a:solidFill>
            </a:endParaRPr>
          </a:p>
          <a:p>
            <a:pPr marL="0" lvl="0" indent="0">
              <a:spcBef>
                <a:spcPts val="0"/>
              </a:spcBef>
              <a:spcAft>
                <a:spcPts val="0"/>
              </a:spcAft>
              <a:buNone/>
            </a:pPr>
            <a:endParaRPr>
              <a:solidFill>
                <a:schemeClr val="dk1"/>
              </a:solidFill>
            </a:endParaRPr>
          </a:p>
          <a:p>
            <a:pPr marL="0" lvl="0" indent="0">
              <a:spcBef>
                <a:spcPts val="0"/>
              </a:spcBef>
              <a:spcAft>
                <a:spcPts val="0"/>
              </a:spcAft>
              <a:buNone/>
            </a:pPr>
            <a:r>
              <a:rPr lang="it">
                <a:solidFill>
                  <a:schemeClr val="dk1"/>
                </a:solidFill>
              </a:rPr>
              <a:t>to use GlassFish as server implementation,</a:t>
            </a:r>
            <a:endParaRPr>
              <a:solidFill>
                <a:schemeClr val="dk1"/>
              </a:solidFill>
            </a:endParaRPr>
          </a:p>
          <a:p>
            <a:pPr marL="0" lvl="0" indent="0">
              <a:spcBef>
                <a:spcPts val="0"/>
              </a:spcBef>
              <a:spcAft>
                <a:spcPts val="0"/>
              </a:spcAft>
              <a:buNone/>
            </a:pPr>
            <a:endParaRPr>
              <a:solidFill>
                <a:schemeClr val="dk1"/>
              </a:solidFill>
            </a:endParaRPr>
          </a:p>
          <a:p>
            <a:pPr marL="0" lvl="0" indent="0">
              <a:spcBef>
                <a:spcPts val="0"/>
              </a:spcBef>
              <a:spcAft>
                <a:spcPts val="0"/>
              </a:spcAft>
              <a:buNone/>
            </a:pPr>
            <a:r>
              <a:rPr lang="it">
                <a:solidFill>
                  <a:schemeClr val="dk1"/>
                </a:solidFill>
              </a:rPr>
              <a:t>Enterprise Java Beans WEB CONTAINER as runtime environment for our software,</a:t>
            </a:r>
            <a:endParaRPr>
              <a:solidFill>
                <a:schemeClr val="dk1"/>
              </a:solidFill>
            </a:endParaRPr>
          </a:p>
          <a:p>
            <a:pPr marL="0" lvl="0" indent="0">
              <a:spcBef>
                <a:spcPts val="0"/>
              </a:spcBef>
              <a:spcAft>
                <a:spcPts val="0"/>
              </a:spcAft>
              <a:buNone/>
            </a:pPr>
            <a:endParaRPr>
              <a:solidFill>
                <a:schemeClr val="dk1"/>
              </a:solidFill>
            </a:endParaRPr>
          </a:p>
          <a:p>
            <a:pPr marL="0" lvl="0" indent="0">
              <a:spcBef>
                <a:spcPts val="0"/>
              </a:spcBef>
              <a:spcAft>
                <a:spcPts val="0"/>
              </a:spcAft>
              <a:buNone/>
            </a:pPr>
            <a:r>
              <a:rPr lang="it">
                <a:solidFill>
                  <a:schemeClr val="dk1"/>
                </a:solidFill>
              </a:rPr>
              <a:t>Java Persistence API to handle data management,</a:t>
            </a:r>
            <a:endParaRPr>
              <a:solidFill>
                <a:schemeClr val="dk1"/>
              </a:solidFill>
            </a:endParaRPr>
          </a:p>
          <a:p>
            <a:pPr marL="0" lvl="0" indent="0">
              <a:spcBef>
                <a:spcPts val="0"/>
              </a:spcBef>
              <a:spcAft>
                <a:spcPts val="0"/>
              </a:spcAft>
              <a:buNone/>
            </a:pPr>
            <a:endParaRPr>
              <a:solidFill>
                <a:schemeClr val="dk1"/>
              </a:solidFill>
            </a:endParaRPr>
          </a:p>
          <a:p>
            <a:pPr marL="0" lvl="0" indent="0" rtl="0">
              <a:spcBef>
                <a:spcPts val="0"/>
              </a:spcBef>
              <a:spcAft>
                <a:spcPts val="0"/>
              </a:spcAft>
              <a:buNone/>
            </a:pPr>
            <a:r>
              <a:rPr lang="it">
                <a:solidFill>
                  <a:schemeClr val="dk1"/>
                </a:solidFill>
              </a:rPr>
              <a:t>JAX-RS to implement proper RESTful APIs</a:t>
            </a:r>
            <a:endParaRPr>
              <a:solidFill>
                <a:schemeClr val="dk1"/>
              </a:solidFill>
            </a:endParaRPr>
          </a:p>
        </p:txBody>
      </p:sp>
      <p:sp>
        <p:nvSpPr>
          <p:cNvPr id="691" name="Shape 69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Shape 697"/>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it"/>
              <a:t>The deployment view kind of summarise the architectural and implementation choices:</a:t>
            </a:r>
            <a:endParaRPr/>
          </a:p>
          <a:p>
            <a:pPr marL="0" lvl="0" indent="0">
              <a:spcBef>
                <a:spcPts val="0"/>
              </a:spcBef>
              <a:spcAft>
                <a:spcPts val="0"/>
              </a:spcAft>
              <a:buNone/>
            </a:pPr>
            <a:r>
              <a:rPr lang="it"/>
              <a:t>We can see in detail how the moules previously introduced interact with each others and which components they include.</a:t>
            </a:r>
            <a:endParaRPr/>
          </a:p>
          <a:p>
            <a:pPr marL="0" lvl="0" indent="0">
              <a:spcBef>
                <a:spcPts val="0"/>
              </a:spcBef>
              <a:spcAft>
                <a:spcPts val="0"/>
              </a:spcAft>
              <a:buNone/>
            </a:pPr>
            <a:endParaRPr/>
          </a:p>
          <a:p>
            <a:pPr marL="0" lvl="0" indent="0">
              <a:spcBef>
                <a:spcPts val="0"/>
              </a:spcBef>
              <a:spcAft>
                <a:spcPts val="0"/>
              </a:spcAft>
              <a:buNone/>
            </a:pPr>
            <a:endParaRPr/>
          </a:p>
        </p:txBody>
      </p:sp>
      <p:sp>
        <p:nvSpPr>
          <p:cNvPr id="698" name="Shape 69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Shape 708"/>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it"/>
              <a:t>The integration test phase for the system will be structured according to the architectural division in levels as described previously.</a:t>
            </a:r>
            <a:endParaRPr/>
          </a:p>
          <a:p>
            <a:pPr marL="0" lvl="0" indent="0">
              <a:spcBef>
                <a:spcPts val="0"/>
              </a:spcBef>
              <a:spcAft>
                <a:spcPts val="0"/>
              </a:spcAft>
              <a:buNone/>
            </a:pPr>
            <a:endParaRPr/>
          </a:p>
          <a:p>
            <a:pPr marL="0" lvl="0" indent="0">
              <a:spcBef>
                <a:spcPts val="0"/>
              </a:spcBef>
              <a:spcAft>
                <a:spcPts val="0"/>
              </a:spcAft>
              <a:buClr>
                <a:schemeClr val="dk1"/>
              </a:buClr>
              <a:buSzPts val="1100"/>
              <a:buFont typeface="Arial"/>
              <a:buNone/>
            </a:pPr>
            <a:r>
              <a:rPr lang="it"/>
              <a:t>The subsystems to be integrated are the following:</a:t>
            </a:r>
            <a:endParaRPr/>
          </a:p>
          <a:p>
            <a:pPr marL="0" lvl="0" indent="0" rtl="0">
              <a:spcBef>
                <a:spcPts val="0"/>
              </a:spcBef>
              <a:spcAft>
                <a:spcPts val="0"/>
              </a:spcAft>
              <a:buNone/>
            </a:pPr>
            <a:r>
              <a:rPr lang="it"/>
              <a:t>DATABASE TIER</a:t>
            </a:r>
            <a:endParaRPr/>
          </a:p>
          <a:p>
            <a:pPr marL="0" lvl="0" indent="0" rtl="0">
              <a:spcBef>
                <a:spcPts val="0"/>
              </a:spcBef>
              <a:spcAft>
                <a:spcPts val="0"/>
              </a:spcAft>
              <a:buNone/>
            </a:pPr>
            <a:r>
              <a:rPr lang="it"/>
              <a:t>APPLICATION LOGIC TIER</a:t>
            </a:r>
            <a:br>
              <a:rPr lang="it"/>
            </a:br>
            <a:r>
              <a:rPr lang="it"/>
              <a:t>WEB TIER</a:t>
            </a:r>
            <a:br>
              <a:rPr lang="it"/>
            </a:br>
            <a:r>
              <a:rPr lang="it"/>
              <a:t>CLIENT TIER</a:t>
            </a:r>
            <a:endParaRPr/>
          </a:p>
          <a:p>
            <a:pPr marL="0" lvl="0" indent="0" rtl="0">
              <a:spcBef>
                <a:spcPts val="0"/>
              </a:spcBef>
              <a:spcAft>
                <a:spcPts val="0"/>
              </a:spcAft>
              <a:buNone/>
            </a:pPr>
            <a:endParaRPr/>
          </a:p>
          <a:p>
            <a:pPr marL="0" lvl="0" indent="0">
              <a:spcBef>
                <a:spcPts val="0"/>
              </a:spcBef>
              <a:spcAft>
                <a:spcPts val="0"/>
              </a:spcAft>
              <a:buNone/>
            </a:pPr>
            <a:r>
              <a:rPr lang="it"/>
              <a:t>For the integration testing process, we decide to follow a bottom-up approach.</a:t>
            </a:r>
            <a:endParaRPr/>
          </a:p>
          <a:p>
            <a:pPr marL="0" lvl="0" indent="0" rtl="0">
              <a:spcBef>
                <a:spcPts val="0"/>
              </a:spcBef>
              <a:spcAft>
                <a:spcPts val="0"/>
              </a:spcAft>
              <a:buClr>
                <a:schemeClr val="dk1"/>
              </a:buClr>
              <a:buSzPts val="1100"/>
              <a:buFont typeface="Arial"/>
              <a:buNone/>
            </a:pPr>
            <a:endParaRPr/>
          </a:p>
          <a:p>
            <a:pPr marL="0" lvl="0" indent="0" rtl="0">
              <a:spcBef>
                <a:spcPts val="0"/>
              </a:spcBef>
              <a:spcAft>
                <a:spcPts val="0"/>
              </a:spcAft>
              <a:buClr>
                <a:schemeClr val="dk1"/>
              </a:buClr>
              <a:buSzPts val="1100"/>
              <a:buFont typeface="Arial"/>
              <a:buNone/>
            </a:pPr>
            <a:r>
              <a:rPr lang="it"/>
              <a:t>This choice is natural since the integration testing can start from the smaller and the lowest level</a:t>
            </a:r>
            <a:endParaRPr/>
          </a:p>
          <a:p>
            <a:pPr marL="0" lvl="0" indent="0" rtl="0">
              <a:spcBef>
                <a:spcPts val="0"/>
              </a:spcBef>
              <a:spcAft>
                <a:spcPts val="0"/>
              </a:spcAft>
              <a:buClr>
                <a:schemeClr val="dk1"/>
              </a:buClr>
              <a:buSzPts val="1100"/>
              <a:buFont typeface="Arial"/>
              <a:buNone/>
            </a:pPr>
            <a:r>
              <a:rPr lang="it"/>
              <a:t>components, which have already been tested at the drive level, and do not depend on other components or not already developed components.</a:t>
            </a:r>
            <a:endParaRPr/>
          </a:p>
          <a:p>
            <a:pPr marL="0" lvl="0" indent="0" rtl="0">
              <a:spcBef>
                <a:spcPts val="0"/>
              </a:spcBef>
              <a:spcAft>
                <a:spcPts val="0"/>
              </a:spcAft>
              <a:buNone/>
            </a:pPr>
            <a:endParaRPr/>
          </a:p>
        </p:txBody>
      </p:sp>
      <p:sp>
        <p:nvSpPr>
          <p:cNvPr id="709" name="Shape 70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 name="Shape 32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400"/>
              </a:spcBef>
              <a:spcAft>
                <a:spcPts val="0"/>
              </a:spcAft>
              <a:buClr>
                <a:schemeClr val="dk1"/>
              </a:buClr>
              <a:buSzPts val="1100"/>
              <a:buFont typeface="Arial"/>
              <a:buNone/>
            </a:pPr>
            <a:r>
              <a:rPr lang="it" sz="1200">
                <a:solidFill>
                  <a:schemeClr val="dk1"/>
                </a:solidFill>
                <a:latin typeface="Calibri"/>
                <a:ea typeface="Calibri"/>
                <a:cs typeface="Calibri"/>
                <a:sym typeface="Calibri"/>
              </a:rPr>
              <a:t>Rasd is the first document of the project and it describes the system in the complex, specifies functional (like system verifies correctness of information) and non functional requirements likes availability of the system. It specifies which components and constraints the develloppers use in the project.</a:t>
            </a:r>
            <a:endParaRPr/>
          </a:p>
        </p:txBody>
      </p:sp>
      <p:sp>
        <p:nvSpPr>
          <p:cNvPr id="451" name="Shape 45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it"/>
              <a:t>The user can create your profile, and then he can modify or delete.</a:t>
            </a:r>
            <a:endParaRPr/>
          </a:p>
          <a:p>
            <a:pPr marL="0" lvl="0" indent="0">
              <a:spcBef>
                <a:spcPts val="0"/>
              </a:spcBef>
              <a:spcAft>
                <a:spcPts val="0"/>
              </a:spcAft>
              <a:buNone/>
            </a:pPr>
            <a:r>
              <a:rPr lang="it"/>
              <a:t>Users can use the app via login with credentials.</a:t>
            </a:r>
            <a:endParaRPr/>
          </a:p>
        </p:txBody>
      </p:sp>
      <p:sp>
        <p:nvSpPr>
          <p:cNvPr id="459" name="Shape 45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400"/>
              </a:spcBef>
              <a:spcAft>
                <a:spcPts val="0"/>
              </a:spcAft>
              <a:buClr>
                <a:schemeClr val="dk1"/>
              </a:buClr>
              <a:buSzPts val="1100"/>
              <a:buFont typeface="Arial"/>
              <a:buNone/>
            </a:pPr>
            <a:r>
              <a:rPr lang="it" sz="1200">
                <a:solidFill>
                  <a:schemeClr val="dk1"/>
                </a:solidFill>
                <a:latin typeface="Calibri"/>
                <a:ea typeface="Calibri"/>
                <a:cs typeface="Calibri"/>
                <a:sym typeface="Calibri"/>
              </a:rPr>
              <a:t>Important goals are about meeting managment,like insert meeting used application travlendar+, modifyor delete meeting, specify and manage a break interval.</a:t>
            </a:r>
            <a:endParaRPr sz="1200">
              <a:solidFill>
                <a:schemeClr val="dk1"/>
              </a:solidFill>
              <a:latin typeface="Calibri"/>
              <a:ea typeface="Calibri"/>
              <a:cs typeface="Calibri"/>
              <a:sym typeface="Calibri"/>
            </a:endParaRPr>
          </a:p>
          <a:p>
            <a:pPr marL="0" lvl="0" indent="0">
              <a:spcBef>
                <a:spcPts val="0"/>
              </a:spcBef>
              <a:spcAft>
                <a:spcPts val="0"/>
              </a:spcAft>
              <a:buNone/>
            </a:pPr>
            <a:endParaRPr/>
          </a:p>
        </p:txBody>
      </p:sp>
      <p:sp>
        <p:nvSpPr>
          <p:cNvPr id="466" name="Shape 46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400"/>
              </a:spcBef>
              <a:spcAft>
                <a:spcPts val="0"/>
              </a:spcAft>
              <a:buClr>
                <a:schemeClr val="dk1"/>
              </a:buClr>
              <a:buSzPts val="1100"/>
              <a:buFont typeface="Arial"/>
              <a:buNone/>
            </a:pPr>
            <a:r>
              <a:rPr lang="it" sz="1200">
                <a:solidFill>
                  <a:schemeClr val="dk1"/>
                </a:solidFill>
                <a:latin typeface="Calibri"/>
                <a:ea typeface="Calibri"/>
                <a:cs typeface="Calibri"/>
                <a:sym typeface="Calibri"/>
              </a:rPr>
              <a:t>User can specify preferences about mean of transport, path; the system generates an alarm when a meeting or break is not possible in the specify time range.</a:t>
            </a:r>
            <a:endParaRPr sz="1200">
              <a:solidFill>
                <a:schemeClr val="dk1"/>
              </a:solidFill>
              <a:latin typeface="Calibri"/>
              <a:ea typeface="Calibri"/>
              <a:cs typeface="Calibri"/>
              <a:sym typeface="Calibri"/>
            </a:endParaRPr>
          </a:p>
          <a:p>
            <a:pPr marL="0" lvl="0" indent="0">
              <a:spcBef>
                <a:spcPts val="0"/>
              </a:spcBef>
              <a:spcAft>
                <a:spcPts val="0"/>
              </a:spcAft>
              <a:buNone/>
            </a:pPr>
            <a:endParaRPr/>
          </a:p>
        </p:txBody>
      </p:sp>
      <p:sp>
        <p:nvSpPr>
          <p:cNvPr id="473" name="Shape 4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it"/>
              <a:t>the world domain is a set of phenomena that the machine cannot observe; for example “user agrees a meeting” is a phenomena that the machine cannot control because it belongs to the physical world.</a:t>
            </a:r>
            <a:endParaRPr/>
          </a:p>
          <a:p>
            <a:pPr marL="0" lvl="0" indent="0">
              <a:spcBef>
                <a:spcPts val="0"/>
              </a:spcBef>
              <a:spcAft>
                <a:spcPts val="0"/>
              </a:spcAft>
              <a:buNone/>
            </a:pPr>
            <a:r>
              <a:rPr lang="it"/>
              <a:t>The machine domain is a set of phenomena located enterely in the machine; for example Path calculation is a typical machine phenomena because the machine calculates the path depending the user’s coinstraints, like mean.</a:t>
            </a:r>
            <a:endParaRPr/>
          </a:p>
          <a:p>
            <a:pPr marL="0" lvl="0" indent="0">
              <a:spcBef>
                <a:spcPts val="0"/>
              </a:spcBef>
              <a:spcAft>
                <a:spcPts val="0"/>
              </a:spcAft>
              <a:buNone/>
            </a:pPr>
            <a:r>
              <a:rPr lang="it"/>
              <a:t>shared phenomena is a set of phenomena that observed by the machine and the world; for example Meeting creation because the meeting is in physical word and the machine save the information about it.</a:t>
            </a:r>
            <a:endParaRPr/>
          </a:p>
        </p:txBody>
      </p:sp>
      <p:sp>
        <p:nvSpPr>
          <p:cNvPr id="480" name="Shape 48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it"/>
              <a:t>the user can:</a:t>
            </a:r>
            <a:endParaRPr/>
          </a:p>
          <a:p>
            <a:pPr marL="0" lvl="0" indent="0">
              <a:spcBef>
                <a:spcPts val="0"/>
              </a:spcBef>
              <a:spcAft>
                <a:spcPts val="0"/>
              </a:spcAft>
              <a:buNone/>
            </a:pPr>
            <a:r>
              <a:rPr lang="it"/>
              <a:t>-register to the service (for example typical use cases are register and login)</a:t>
            </a:r>
            <a:endParaRPr/>
          </a:p>
          <a:p>
            <a:pPr marL="0" lvl="0" indent="0">
              <a:spcBef>
                <a:spcPts val="0"/>
              </a:spcBef>
              <a:spcAft>
                <a:spcPts val="0"/>
              </a:spcAft>
              <a:buNone/>
            </a:pPr>
            <a:r>
              <a:rPr lang="it"/>
              <a:t>-manage his profile and delete it</a:t>
            </a:r>
            <a:endParaRPr/>
          </a:p>
          <a:p>
            <a:pPr marL="0" lvl="0" indent="0">
              <a:spcBef>
                <a:spcPts val="0"/>
              </a:spcBef>
              <a:spcAft>
                <a:spcPts val="0"/>
              </a:spcAft>
              <a:buNone/>
            </a:pPr>
            <a:r>
              <a:rPr lang="it"/>
              <a:t>-create meeting and modify it. in this case,if a meeting doesn’t respect the constraints, the system will generate an alarm (for example the insertion date is later than the date of the meeting).</a:t>
            </a:r>
            <a:endParaRPr/>
          </a:p>
          <a:p>
            <a:pPr marL="0" lvl="0" indent="0">
              <a:spcBef>
                <a:spcPts val="0"/>
              </a:spcBef>
              <a:spcAft>
                <a:spcPts val="0"/>
              </a:spcAft>
              <a:buNone/>
            </a:pPr>
            <a:r>
              <a:rPr lang="it"/>
              <a:t>-manage preferences like select travel mean, minimize the carboon footprint</a:t>
            </a:r>
            <a:endParaRPr/>
          </a:p>
          <a:p>
            <a:pPr marL="0" lvl="0" indent="0">
              <a:spcBef>
                <a:spcPts val="0"/>
              </a:spcBef>
              <a:spcAft>
                <a:spcPts val="0"/>
              </a:spcAft>
              <a:buNone/>
            </a:pPr>
            <a:r>
              <a:rPr lang="it"/>
              <a:t>-specify break time </a:t>
            </a:r>
            <a:endParaRPr/>
          </a:p>
        </p:txBody>
      </p:sp>
      <p:sp>
        <p:nvSpPr>
          <p:cNvPr id="494" name="Shape 49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it"/>
              <a:t>when the user create create a break or a meeting, he must enter the start time, end time and the duration; the system controls information and once the information is verified update the db.</a:t>
            </a:r>
            <a:endParaRPr/>
          </a:p>
        </p:txBody>
      </p:sp>
      <p:sp>
        <p:nvSpPr>
          <p:cNvPr id="501" name="Shape 50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it"/>
              <a:pPr marL="0" lvl="0" indent="0">
                <a:spcBef>
                  <a:spcPts val="0"/>
                </a:spcBef>
                <a:spcAft>
                  <a:spcPts val="0"/>
                </a:spcAft>
                <a:buNone/>
              </a:pP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it"/>
              <a:pPr marL="0" lvl="0" indent="0">
                <a:spcBef>
                  <a:spcPts val="0"/>
                </a:spcBef>
                <a:spcAft>
                  <a:spcPts val="0"/>
                </a:spcAft>
                <a:buNone/>
              </a:pP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it"/>
              <a:pPr marL="0" lvl="0" indent="0">
                <a:spcBef>
                  <a:spcPts val="0"/>
                </a:spcBef>
                <a:spcAft>
                  <a:spcPts val="0"/>
                </a:spcAft>
                <a:buNone/>
              </a:pP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Diapositiva titolo">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Diapositiva titolo">
    <p:spTree>
      <p:nvGrpSpPr>
        <p:cNvPr id="1" name="Shape 5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288925" y="139700"/>
            <a:ext cx="8580300" cy="8397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2200" b="1"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200" b="1"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200" b="1"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200" b="1"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200" b="1"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2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2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2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200" b="1" i="0" u="none" strike="noStrike" cap="none">
                <a:solidFill>
                  <a:schemeClr val="lt1"/>
                </a:solidFill>
                <a:latin typeface="Arial"/>
                <a:ea typeface="Arial"/>
                <a:cs typeface="Arial"/>
                <a:sym typeface="Arial"/>
              </a:defRPr>
            </a:lvl9pPr>
          </a:lstStyle>
          <a:p>
            <a:endParaRPr/>
          </a:p>
        </p:txBody>
      </p:sp>
      <p:sp>
        <p:nvSpPr>
          <p:cNvPr id="185" name="Shape 185"/>
          <p:cNvSpPr txBox="1">
            <a:spLocks noGrp="1"/>
          </p:cNvSpPr>
          <p:nvPr>
            <p:ph type="body" idx="1"/>
          </p:nvPr>
        </p:nvSpPr>
        <p:spPr>
          <a:xfrm>
            <a:off x="457200" y="1600200"/>
            <a:ext cx="8323800" cy="4526100"/>
          </a:xfrm>
          <a:prstGeom prst="rect">
            <a:avLst/>
          </a:prstGeom>
          <a:noFill/>
          <a:ln>
            <a:noFill/>
          </a:ln>
        </p:spPr>
        <p:txBody>
          <a:bodyPr spcFirstLastPara="1" wrap="square" lIns="91425" tIns="91425" rIns="91425" bIns="91425" anchor="t" anchorCtr="0"/>
          <a:lstStyle>
            <a:lvl1pPr marL="457200" marR="0" lvl="0" indent="-228600" algn="l" rtl="0">
              <a:spcBef>
                <a:spcPts val="440"/>
              </a:spcBef>
              <a:spcAft>
                <a:spcPts val="0"/>
              </a:spcAft>
              <a:buSzPts val="1400"/>
              <a:buNone/>
              <a:defRPr sz="22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4pPr>
            <a:lvl5pPr marL="2286000" marR="0" lvl="4"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it"/>
              <a:pPr marL="0" lvl="0" indent="0">
                <a:spcBef>
                  <a:spcPts val="0"/>
                </a:spcBef>
                <a:spcAft>
                  <a:spcPts val="0"/>
                </a:spcAft>
                <a:buNone/>
              </a:pP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it"/>
              <a:pPr marL="0" lvl="0" indent="0">
                <a:spcBef>
                  <a:spcPts val="0"/>
                </a:spcBef>
                <a:spcAft>
                  <a:spcPts val="0"/>
                </a:spcAft>
                <a:buNone/>
              </a:pP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it"/>
              <a:pPr marL="0" lvl="0" indent="0">
                <a:spcBef>
                  <a:spcPts val="0"/>
                </a:spcBef>
                <a:spcAft>
                  <a:spcPts val="0"/>
                </a:spcAft>
                <a:buNone/>
              </a:pP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it"/>
              <a:pPr marL="0" lvl="0" indent="0">
                <a:spcBef>
                  <a:spcPts val="0"/>
                </a:spcBef>
                <a:spcAft>
                  <a:spcPts val="0"/>
                </a:spcAft>
                <a:buNone/>
              </a:pP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it"/>
              <a:pPr marL="0" lvl="0" indent="0">
                <a:spcBef>
                  <a:spcPts val="0"/>
                </a:spcBef>
                <a:spcAft>
                  <a:spcPts val="0"/>
                </a:spcAft>
                <a:buNone/>
              </a:pP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it"/>
              <a:pPr marL="0" lvl="0" indent="0">
                <a:spcBef>
                  <a:spcPts val="0"/>
                </a:spcBef>
                <a:spcAft>
                  <a:spcPts val="0"/>
                </a:spcAft>
                <a:buNone/>
              </a:pP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it"/>
              <a:pPr marL="0" lvl="0" indent="0">
                <a:spcBef>
                  <a:spcPts val="0"/>
                </a:spcBef>
                <a:spcAft>
                  <a:spcPts val="0"/>
                </a:spcAft>
                <a:buNone/>
              </a:pP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it"/>
              <a:pPr marL="0" lvl="0" indent="0">
                <a:spcBef>
                  <a:spcPts val="0"/>
                </a:spcBef>
                <a:spcAft>
                  <a:spcPts val="0"/>
                </a:spcAft>
                <a:buNone/>
              </a:pP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p>
            <a:pPr marL="0" lvl="0" indent="0" algn="r">
              <a:spcBef>
                <a:spcPts val="0"/>
              </a:spcBef>
              <a:spcAft>
                <a:spcPts val="0"/>
              </a:spcAft>
              <a:buNone/>
            </a:pPr>
            <a:fld id="{00000000-1234-1234-1234-123412341234}" type="slidenum">
              <a:rPr lang="it" sz="1000">
                <a:solidFill>
                  <a:schemeClr val="dk2"/>
                </a:solidFill>
              </a:rPr>
              <a:pPr marL="0" lvl="0" indent="0" algn="r">
                <a:spcBef>
                  <a:spcPts val="0"/>
                </a:spcBef>
                <a:spcAft>
                  <a:spcPts val="0"/>
                </a:spcAft>
                <a:buNone/>
              </a:pPr>
              <a:t>‹N›</a:t>
            </a:fld>
            <a:endParaRPr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288925" y="139700"/>
            <a:ext cx="8580300" cy="8397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2200" b="1"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200" b="1"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200" b="1"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200" b="1"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200" b="1"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2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2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2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200" b="1" i="0" u="none" strike="noStrike" cap="none">
                <a:solidFill>
                  <a:schemeClr val="lt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600200"/>
            <a:ext cx="8143800" cy="4526100"/>
          </a:xfrm>
          <a:prstGeom prst="rect">
            <a:avLst/>
          </a:prstGeom>
          <a:noFill/>
          <a:ln>
            <a:noFill/>
          </a:ln>
        </p:spPr>
        <p:txBody>
          <a:bodyPr spcFirstLastPara="1" wrap="square" lIns="91425" tIns="91425" rIns="91425" bIns="91425" anchor="t" anchorCtr="0"/>
          <a:lstStyle>
            <a:lvl1pPr marL="457200" marR="0" lvl="0" indent="-228600" algn="l" rtl="0">
              <a:spcBef>
                <a:spcPts val="440"/>
              </a:spcBef>
              <a:spcAft>
                <a:spcPts val="0"/>
              </a:spcAft>
              <a:buSzPts val="1400"/>
              <a:buNone/>
              <a:defRPr sz="22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4pPr>
            <a:lvl5pPr marL="2286000" marR="0" lvl="4"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
        <p:cNvGrpSpPr/>
        <p:nvPr/>
      </p:nvGrpSpPr>
      <p:grpSpPr>
        <a:xfrm>
          <a:off x="0" y="0"/>
          <a:ext cx="0" cy="0"/>
          <a:chOff x="0" y="0"/>
          <a:chExt cx="0" cy="0"/>
        </a:xfrm>
      </p:grpSpPr>
      <p:sp>
        <p:nvSpPr>
          <p:cNvPr id="56" name="Shape 56"/>
          <p:cNvSpPr txBox="1"/>
          <p:nvPr/>
        </p:nvSpPr>
        <p:spPr>
          <a:xfrm>
            <a:off x="0" y="0"/>
            <a:ext cx="9144000" cy="1269900"/>
          </a:xfrm>
          <a:prstGeom prst="rect">
            <a:avLst/>
          </a:prstGeom>
          <a:solidFill>
            <a:srgbClr val="728F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7" name="Shape 57"/>
          <p:cNvSpPr txBox="1"/>
          <p:nvPr/>
        </p:nvSpPr>
        <p:spPr>
          <a:xfrm>
            <a:off x="0" y="6126162"/>
            <a:ext cx="9144000" cy="731700"/>
          </a:xfrm>
          <a:prstGeom prst="rect">
            <a:avLst/>
          </a:prstGeom>
          <a:solidFill>
            <a:srgbClr val="728F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8" name="Shape 58"/>
          <p:cNvSpPr txBox="1"/>
          <p:nvPr/>
        </p:nvSpPr>
        <p:spPr>
          <a:xfrm>
            <a:off x="157162" y="6364287"/>
            <a:ext cx="3070200" cy="27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200"/>
              <a:buFont typeface="Arial"/>
              <a:buNone/>
            </a:pPr>
            <a:r>
              <a:rPr lang="it" sz="1200" b="1" i="0" u="none">
                <a:solidFill>
                  <a:srgbClr val="FFFFFF"/>
                </a:solidFill>
                <a:latin typeface="Arial"/>
                <a:ea typeface="Arial"/>
                <a:cs typeface="Arial"/>
                <a:sym typeface="Arial"/>
              </a:rPr>
              <a:t>Nome Cognome, assoc.prof. ABC Dept.</a:t>
            </a:r>
            <a:endParaRPr/>
          </a:p>
        </p:txBody>
      </p:sp>
      <p:grpSp>
        <p:nvGrpSpPr>
          <p:cNvPr id="59" name="Shape 59"/>
          <p:cNvGrpSpPr/>
          <p:nvPr/>
        </p:nvGrpSpPr>
        <p:grpSpPr>
          <a:xfrm>
            <a:off x="6305" y="1047257"/>
            <a:ext cx="8436827" cy="90145"/>
            <a:chOff x="0" y="0"/>
            <a:chExt cx="2147483647" cy="2147483646"/>
          </a:xfrm>
        </p:grpSpPr>
        <p:cxnSp>
          <p:nvCxnSpPr>
            <p:cNvPr id="60" name="Shape 60"/>
            <p:cNvCxnSpPr/>
            <p:nvPr/>
          </p:nvCxnSpPr>
          <p:spPr>
            <a:xfrm>
              <a:off x="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1" name="Shape 61"/>
            <p:cNvCxnSpPr/>
            <p:nvPr/>
          </p:nvCxnSpPr>
          <p:spPr>
            <a:xfrm>
              <a:off x="1810626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2" name="Shape 62"/>
            <p:cNvCxnSpPr/>
            <p:nvPr/>
          </p:nvCxnSpPr>
          <p:spPr>
            <a:xfrm>
              <a:off x="3621263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3" name="Shape 63"/>
            <p:cNvCxnSpPr/>
            <p:nvPr/>
          </p:nvCxnSpPr>
          <p:spPr>
            <a:xfrm>
              <a:off x="5431889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4" name="Shape 64"/>
            <p:cNvCxnSpPr/>
            <p:nvPr/>
          </p:nvCxnSpPr>
          <p:spPr>
            <a:xfrm>
              <a:off x="7204814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5" name="Shape 65"/>
            <p:cNvCxnSpPr/>
            <p:nvPr/>
          </p:nvCxnSpPr>
          <p:spPr>
            <a:xfrm>
              <a:off x="9015441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6" name="Shape 66"/>
            <p:cNvCxnSpPr/>
            <p:nvPr/>
          </p:nvCxnSpPr>
          <p:spPr>
            <a:xfrm>
              <a:off x="10826079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7" name="Shape 67"/>
            <p:cNvCxnSpPr/>
            <p:nvPr/>
          </p:nvCxnSpPr>
          <p:spPr>
            <a:xfrm>
              <a:off x="12636705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8" name="Shape 68"/>
            <p:cNvCxnSpPr/>
            <p:nvPr/>
          </p:nvCxnSpPr>
          <p:spPr>
            <a:xfrm>
              <a:off x="14447330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9" name="Shape 69"/>
            <p:cNvCxnSpPr/>
            <p:nvPr/>
          </p:nvCxnSpPr>
          <p:spPr>
            <a:xfrm>
              <a:off x="16257970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70" name="Shape 70"/>
            <p:cNvCxnSpPr/>
            <p:nvPr/>
          </p:nvCxnSpPr>
          <p:spPr>
            <a:xfrm>
              <a:off x="18030857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71" name="Shape 71"/>
            <p:cNvCxnSpPr/>
            <p:nvPr/>
          </p:nvCxnSpPr>
          <p:spPr>
            <a:xfrm>
              <a:off x="19841497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72" name="Shape 72"/>
            <p:cNvCxnSpPr/>
            <p:nvPr/>
          </p:nvCxnSpPr>
          <p:spPr>
            <a:xfrm>
              <a:off x="21652122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73" name="Shape 73"/>
            <p:cNvCxnSpPr/>
            <p:nvPr/>
          </p:nvCxnSpPr>
          <p:spPr>
            <a:xfrm>
              <a:off x="23462759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74" name="Shape 74"/>
            <p:cNvCxnSpPr/>
            <p:nvPr/>
          </p:nvCxnSpPr>
          <p:spPr>
            <a:xfrm>
              <a:off x="25273387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75" name="Shape 75"/>
            <p:cNvCxnSpPr/>
            <p:nvPr/>
          </p:nvCxnSpPr>
          <p:spPr>
            <a:xfrm>
              <a:off x="27084012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76" name="Shape 76"/>
            <p:cNvCxnSpPr/>
            <p:nvPr/>
          </p:nvCxnSpPr>
          <p:spPr>
            <a:xfrm>
              <a:off x="28856939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77" name="Shape 77"/>
            <p:cNvCxnSpPr/>
            <p:nvPr/>
          </p:nvCxnSpPr>
          <p:spPr>
            <a:xfrm>
              <a:off x="30667563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78" name="Shape 78"/>
            <p:cNvCxnSpPr/>
            <p:nvPr/>
          </p:nvCxnSpPr>
          <p:spPr>
            <a:xfrm>
              <a:off x="32478203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79" name="Shape 79"/>
            <p:cNvCxnSpPr/>
            <p:nvPr/>
          </p:nvCxnSpPr>
          <p:spPr>
            <a:xfrm>
              <a:off x="34288828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80" name="Shape 80"/>
            <p:cNvCxnSpPr/>
            <p:nvPr/>
          </p:nvCxnSpPr>
          <p:spPr>
            <a:xfrm>
              <a:off x="36099465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81" name="Shape 81"/>
            <p:cNvCxnSpPr/>
            <p:nvPr/>
          </p:nvCxnSpPr>
          <p:spPr>
            <a:xfrm>
              <a:off x="37910090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82" name="Shape 82"/>
            <p:cNvCxnSpPr/>
            <p:nvPr/>
          </p:nvCxnSpPr>
          <p:spPr>
            <a:xfrm>
              <a:off x="39682992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83" name="Shape 83"/>
            <p:cNvCxnSpPr/>
            <p:nvPr/>
          </p:nvCxnSpPr>
          <p:spPr>
            <a:xfrm>
              <a:off x="41493617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84" name="Shape 84"/>
            <p:cNvCxnSpPr/>
            <p:nvPr/>
          </p:nvCxnSpPr>
          <p:spPr>
            <a:xfrm>
              <a:off x="43304260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85" name="Shape 85"/>
            <p:cNvCxnSpPr/>
            <p:nvPr/>
          </p:nvCxnSpPr>
          <p:spPr>
            <a:xfrm>
              <a:off x="45114885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86" name="Shape 86"/>
            <p:cNvCxnSpPr/>
            <p:nvPr/>
          </p:nvCxnSpPr>
          <p:spPr>
            <a:xfrm>
              <a:off x="46925510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87" name="Shape 87"/>
            <p:cNvCxnSpPr/>
            <p:nvPr/>
          </p:nvCxnSpPr>
          <p:spPr>
            <a:xfrm>
              <a:off x="48736147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88" name="Shape 88"/>
            <p:cNvCxnSpPr/>
            <p:nvPr/>
          </p:nvCxnSpPr>
          <p:spPr>
            <a:xfrm>
              <a:off x="50546772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89" name="Shape 89"/>
            <p:cNvCxnSpPr/>
            <p:nvPr/>
          </p:nvCxnSpPr>
          <p:spPr>
            <a:xfrm>
              <a:off x="52319698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90" name="Shape 90"/>
            <p:cNvCxnSpPr/>
            <p:nvPr/>
          </p:nvCxnSpPr>
          <p:spPr>
            <a:xfrm>
              <a:off x="54130323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91" name="Shape 91"/>
            <p:cNvCxnSpPr/>
            <p:nvPr/>
          </p:nvCxnSpPr>
          <p:spPr>
            <a:xfrm>
              <a:off x="55940966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92" name="Shape 92"/>
            <p:cNvCxnSpPr/>
            <p:nvPr/>
          </p:nvCxnSpPr>
          <p:spPr>
            <a:xfrm>
              <a:off x="57751591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93" name="Shape 93"/>
            <p:cNvCxnSpPr/>
            <p:nvPr/>
          </p:nvCxnSpPr>
          <p:spPr>
            <a:xfrm>
              <a:off x="59562216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94" name="Shape 94"/>
            <p:cNvCxnSpPr/>
            <p:nvPr/>
          </p:nvCxnSpPr>
          <p:spPr>
            <a:xfrm>
              <a:off x="61372853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95" name="Shape 95"/>
            <p:cNvCxnSpPr/>
            <p:nvPr/>
          </p:nvCxnSpPr>
          <p:spPr>
            <a:xfrm>
              <a:off x="63145743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96" name="Shape 96"/>
            <p:cNvCxnSpPr/>
            <p:nvPr/>
          </p:nvCxnSpPr>
          <p:spPr>
            <a:xfrm>
              <a:off x="64956380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97" name="Shape 97"/>
            <p:cNvCxnSpPr/>
            <p:nvPr/>
          </p:nvCxnSpPr>
          <p:spPr>
            <a:xfrm>
              <a:off x="66767005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98" name="Shape 98"/>
            <p:cNvCxnSpPr/>
            <p:nvPr/>
          </p:nvCxnSpPr>
          <p:spPr>
            <a:xfrm>
              <a:off x="68577648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99" name="Shape 99"/>
            <p:cNvCxnSpPr/>
            <p:nvPr/>
          </p:nvCxnSpPr>
          <p:spPr>
            <a:xfrm>
              <a:off x="70388273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00" name="Shape 100"/>
            <p:cNvCxnSpPr/>
            <p:nvPr/>
          </p:nvCxnSpPr>
          <p:spPr>
            <a:xfrm>
              <a:off x="72198897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01" name="Shape 101"/>
            <p:cNvCxnSpPr/>
            <p:nvPr/>
          </p:nvCxnSpPr>
          <p:spPr>
            <a:xfrm>
              <a:off x="73971824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02" name="Shape 102"/>
            <p:cNvCxnSpPr/>
            <p:nvPr/>
          </p:nvCxnSpPr>
          <p:spPr>
            <a:xfrm>
              <a:off x="75782449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03" name="Shape 103"/>
            <p:cNvCxnSpPr/>
            <p:nvPr/>
          </p:nvCxnSpPr>
          <p:spPr>
            <a:xfrm>
              <a:off x="77593086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04" name="Shape 104"/>
            <p:cNvCxnSpPr/>
            <p:nvPr/>
          </p:nvCxnSpPr>
          <p:spPr>
            <a:xfrm>
              <a:off x="79403711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05" name="Shape 105"/>
            <p:cNvCxnSpPr/>
            <p:nvPr/>
          </p:nvCxnSpPr>
          <p:spPr>
            <a:xfrm>
              <a:off x="81214354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06" name="Shape 106"/>
            <p:cNvCxnSpPr/>
            <p:nvPr/>
          </p:nvCxnSpPr>
          <p:spPr>
            <a:xfrm>
              <a:off x="83024979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07" name="Shape 107"/>
            <p:cNvCxnSpPr/>
            <p:nvPr/>
          </p:nvCxnSpPr>
          <p:spPr>
            <a:xfrm>
              <a:off x="84835603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08" name="Shape 108"/>
            <p:cNvCxnSpPr/>
            <p:nvPr/>
          </p:nvCxnSpPr>
          <p:spPr>
            <a:xfrm>
              <a:off x="86608506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09" name="Shape 109"/>
            <p:cNvCxnSpPr/>
            <p:nvPr/>
          </p:nvCxnSpPr>
          <p:spPr>
            <a:xfrm>
              <a:off x="88419130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10" name="Shape 110"/>
            <p:cNvCxnSpPr/>
            <p:nvPr/>
          </p:nvCxnSpPr>
          <p:spPr>
            <a:xfrm>
              <a:off x="90229767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11" name="Shape 111"/>
            <p:cNvCxnSpPr/>
            <p:nvPr/>
          </p:nvCxnSpPr>
          <p:spPr>
            <a:xfrm>
              <a:off x="92040392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12" name="Shape 112"/>
            <p:cNvCxnSpPr/>
            <p:nvPr/>
          </p:nvCxnSpPr>
          <p:spPr>
            <a:xfrm>
              <a:off x="93851029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13" name="Shape 113"/>
            <p:cNvCxnSpPr/>
            <p:nvPr/>
          </p:nvCxnSpPr>
          <p:spPr>
            <a:xfrm>
              <a:off x="95661654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14" name="Shape 114"/>
            <p:cNvCxnSpPr/>
            <p:nvPr/>
          </p:nvCxnSpPr>
          <p:spPr>
            <a:xfrm>
              <a:off x="97434587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15" name="Shape 115"/>
            <p:cNvCxnSpPr/>
            <p:nvPr/>
          </p:nvCxnSpPr>
          <p:spPr>
            <a:xfrm>
              <a:off x="99245212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16" name="Shape 116"/>
            <p:cNvCxnSpPr/>
            <p:nvPr/>
          </p:nvCxnSpPr>
          <p:spPr>
            <a:xfrm>
              <a:off x="101055836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17" name="Shape 117"/>
            <p:cNvCxnSpPr/>
            <p:nvPr/>
          </p:nvCxnSpPr>
          <p:spPr>
            <a:xfrm>
              <a:off x="102866473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18" name="Shape 118"/>
            <p:cNvCxnSpPr/>
            <p:nvPr/>
          </p:nvCxnSpPr>
          <p:spPr>
            <a:xfrm>
              <a:off x="104677098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19" name="Shape 119"/>
            <p:cNvCxnSpPr/>
            <p:nvPr/>
          </p:nvCxnSpPr>
          <p:spPr>
            <a:xfrm>
              <a:off x="106487735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20" name="Shape 120"/>
            <p:cNvCxnSpPr/>
            <p:nvPr/>
          </p:nvCxnSpPr>
          <p:spPr>
            <a:xfrm>
              <a:off x="108260632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21" name="Shape 121"/>
            <p:cNvCxnSpPr/>
            <p:nvPr/>
          </p:nvCxnSpPr>
          <p:spPr>
            <a:xfrm>
              <a:off x="110071269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22" name="Shape 122"/>
            <p:cNvCxnSpPr/>
            <p:nvPr/>
          </p:nvCxnSpPr>
          <p:spPr>
            <a:xfrm>
              <a:off x="111881893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23" name="Shape 123"/>
            <p:cNvCxnSpPr/>
            <p:nvPr/>
          </p:nvCxnSpPr>
          <p:spPr>
            <a:xfrm>
              <a:off x="113692530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24" name="Shape 124"/>
            <p:cNvCxnSpPr/>
            <p:nvPr/>
          </p:nvCxnSpPr>
          <p:spPr>
            <a:xfrm>
              <a:off x="115503155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25" name="Shape 125"/>
            <p:cNvCxnSpPr/>
            <p:nvPr/>
          </p:nvCxnSpPr>
          <p:spPr>
            <a:xfrm>
              <a:off x="117313780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26" name="Shape 126"/>
            <p:cNvCxnSpPr/>
            <p:nvPr/>
          </p:nvCxnSpPr>
          <p:spPr>
            <a:xfrm>
              <a:off x="119086713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27" name="Shape 127"/>
            <p:cNvCxnSpPr/>
            <p:nvPr/>
          </p:nvCxnSpPr>
          <p:spPr>
            <a:xfrm>
              <a:off x="120897338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28" name="Shape 128"/>
            <p:cNvCxnSpPr/>
            <p:nvPr/>
          </p:nvCxnSpPr>
          <p:spPr>
            <a:xfrm>
              <a:off x="122707975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29" name="Shape 129"/>
            <p:cNvCxnSpPr/>
            <p:nvPr/>
          </p:nvCxnSpPr>
          <p:spPr>
            <a:xfrm>
              <a:off x="124518599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30" name="Shape 130"/>
            <p:cNvCxnSpPr/>
            <p:nvPr/>
          </p:nvCxnSpPr>
          <p:spPr>
            <a:xfrm>
              <a:off x="126329236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31" name="Shape 131"/>
            <p:cNvCxnSpPr/>
            <p:nvPr/>
          </p:nvCxnSpPr>
          <p:spPr>
            <a:xfrm>
              <a:off x="128139861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32" name="Shape 132"/>
            <p:cNvCxnSpPr/>
            <p:nvPr/>
          </p:nvCxnSpPr>
          <p:spPr>
            <a:xfrm>
              <a:off x="129950486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33" name="Shape 133"/>
            <p:cNvCxnSpPr/>
            <p:nvPr/>
          </p:nvCxnSpPr>
          <p:spPr>
            <a:xfrm>
              <a:off x="131723394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34" name="Shape 134"/>
            <p:cNvCxnSpPr/>
            <p:nvPr/>
          </p:nvCxnSpPr>
          <p:spPr>
            <a:xfrm>
              <a:off x="133534019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35" name="Shape 135"/>
            <p:cNvCxnSpPr/>
            <p:nvPr/>
          </p:nvCxnSpPr>
          <p:spPr>
            <a:xfrm>
              <a:off x="135344656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36" name="Shape 136"/>
            <p:cNvCxnSpPr/>
            <p:nvPr/>
          </p:nvCxnSpPr>
          <p:spPr>
            <a:xfrm>
              <a:off x="137155281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37" name="Shape 137"/>
            <p:cNvCxnSpPr/>
            <p:nvPr/>
          </p:nvCxnSpPr>
          <p:spPr>
            <a:xfrm>
              <a:off x="138965918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38" name="Shape 138"/>
            <p:cNvCxnSpPr/>
            <p:nvPr/>
          </p:nvCxnSpPr>
          <p:spPr>
            <a:xfrm>
              <a:off x="140776543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39" name="Shape 139"/>
            <p:cNvCxnSpPr/>
            <p:nvPr/>
          </p:nvCxnSpPr>
          <p:spPr>
            <a:xfrm>
              <a:off x="142549476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40" name="Shape 140"/>
            <p:cNvCxnSpPr/>
            <p:nvPr/>
          </p:nvCxnSpPr>
          <p:spPr>
            <a:xfrm>
              <a:off x="144360100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41" name="Shape 141"/>
            <p:cNvCxnSpPr/>
            <p:nvPr/>
          </p:nvCxnSpPr>
          <p:spPr>
            <a:xfrm>
              <a:off x="146170725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42" name="Shape 142"/>
            <p:cNvCxnSpPr/>
            <p:nvPr/>
          </p:nvCxnSpPr>
          <p:spPr>
            <a:xfrm>
              <a:off x="147981362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43" name="Shape 143"/>
            <p:cNvCxnSpPr/>
            <p:nvPr/>
          </p:nvCxnSpPr>
          <p:spPr>
            <a:xfrm>
              <a:off x="149791987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44" name="Shape 144"/>
            <p:cNvCxnSpPr/>
            <p:nvPr/>
          </p:nvCxnSpPr>
          <p:spPr>
            <a:xfrm>
              <a:off x="151602624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45" name="Shape 145"/>
            <p:cNvCxnSpPr/>
            <p:nvPr/>
          </p:nvCxnSpPr>
          <p:spPr>
            <a:xfrm>
              <a:off x="153375508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46" name="Shape 146"/>
            <p:cNvCxnSpPr/>
            <p:nvPr/>
          </p:nvCxnSpPr>
          <p:spPr>
            <a:xfrm>
              <a:off x="155186157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47" name="Shape 147"/>
            <p:cNvCxnSpPr/>
            <p:nvPr/>
          </p:nvCxnSpPr>
          <p:spPr>
            <a:xfrm>
              <a:off x="156996782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48" name="Shape 148"/>
            <p:cNvCxnSpPr/>
            <p:nvPr/>
          </p:nvCxnSpPr>
          <p:spPr>
            <a:xfrm>
              <a:off x="158807407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49" name="Shape 149"/>
            <p:cNvCxnSpPr/>
            <p:nvPr/>
          </p:nvCxnSpPr>
          <p:spPr>
            <a:xfrm>
              <a:off x="160618044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50" name="Shape 150"/>
            <p:cNvCxnSpPr/>
            <p:nvPr/>
          </p:nvCxnSpPr>
          <p:spPr>
            <a:xfrm>
              <a:off x="162428668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51" name="Shape 151"/>
            <p:cNvCxnSpPr/>
            <p:nvPr/>
          </p:nvCxnSpPr>
          <p:spPr>
            <a:xfrm>
              <a:off x="164201589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52" name="Shape 152"/>
            <p:cNvCxnSpPr/>
            <p:nvPr/>
          </p:nvCxnSpPr>
          <p:spPr>
            <a:xfrm>
              <a:off x="166012214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53" name="Shape 153"/>
            <p:cNvCxnSpPr/>
            <p:nvPr/>
          </p:nvCxnSpPr>
          <p:spPr>
            <a:xfrm>
              <a:off x="167822863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54" name="Shape 154"/>
            <p:cNvCxnSpPr/>
            <p:nvPr/>
          </p:nvCxnSpPr>
          <p:spPr>
            <a:xfrm>
              <a:off x="169633488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55" name="Shape 155"/>
            <p:cNvCxnSpPr/>
            <p:nvPr/>
          </p:nvCxnSpPr>
          <p:spPr>
            <a:xfrm>
              <a:off x="171444113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56" name="Shape 156"/>
            <p:cNvCxnSpPr/>
            <p:nvPr/>
          </p:nvCxnSpPr>
          <p:spPr>
            <a:xfrm>
              <a:off x="173254750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57" name="Shape 157"/>
            <p:cNvCxnSpPr/>
            <p:nvPr/>
          </p:nvCxnSpPr>
          <p:spPr>
            <a:xfrm>
              <a:off x="175065374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58" name="Shape 158"/>
            <p:cNvCxnSpPr/>
            <p:nvPr/>
          </p:nvCxnSpPr>
          <p:spPr>
            <a:xfrm>
              <a:off x="176838271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59" name="Shape 159"/>
            <p:cNvCxnSpPr/>
            <p:nvPr/>
          </p:nvCxnSpPr>
          <p:spPr>
            <a:xfrm>
              <a:off x="178648895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60" name="Shape 160"/>
            <p:cNvCxnSpPr/>
            <p:nvPr/>
          </p:nvCxnSpPr>
          <p:spPr>
            <a:xfrm>
              <a:off x="180459545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61" name="Shape 161"/>
            <p:cNvCxnSpPr/>
            <p:nvPr/>
          </p:nvCxnSpPr>
          <p:spPr>
            <a:xfrm>
              <a:off x="182270169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62" name="Shape 162"/>
            <p:cNvCxnSpPr/>
            <p:nvPr/>
          </p:nvCxnSpPr>
          <p:spPr>
            <a:xfrm>
              <a:off x="184080806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63" name="Shape 163"/>
            <p:cNvCxnSpPr/>
            <p:nvPr/>
          </p:nvCxnSpPr>
          <p:spPr>
            <a:xfrm>
              <a:off x="185891431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64" name="Shape 164"/>
            <p:cNvCxnSpPr/>
            <p:nvPr/>
          </p:nvCxnSpPr>
          <p:spPr>
            <a:xfrm>
              <a:off x="187664352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65" name="Shape 165"/>
            <p:cNvCxnSpPr/>
            <p:nvPr/>
          </p:nvCxnSpPr>
          <p:spPr>
            <a:xfrm>
              <a:off x="189474977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66" name="Shape 166"/>
            <p:cNvCxnSpPr/>
            <p:nvPr/>
          </p:nvCxnSpPr>
          <p:spPr>
            <a:xfrm>
              <a:off x="191285601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67" name="Shape 167"/>
            <p:cNvCxnSpPr/>
            <p:nvPr/>
          </p:nvCxnSpPr>
          <p:spPr>
            <a:xfrm>
              <a:off x="193096251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68" name="Shape 168"/>
            <p:cNvCxnSpPr/>
            <p:nvPr/>
          </p:nvCxnSpPr>
          <p:spPr>
            <a:xfrm>
              <a:off x="194906875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69" name="Shape 169"/>
            <p:cNvCxnSpPr/>
            <p:nvPr/>
          </p:nvCxnSpPr>
          <p:spPr>
            <a:xfrm>
              <a:off x="196717500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70" name="Shape 170"/>
            <p:cNvCxnSpPr/>
            <p:nvPr/>
          </p:nvCxnSpPr>
          <p:spPr>
            <a:xfrm>
              <a:off x="198490396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71" name="Shape 171"/>
            <p:cNvCxnSpPr/>
            <p:nvPr/>
          </p:nvCxnSpPr>
          <p:spPr>
            <a:xfrm>
              <a:off x="200301046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72" name="Shape 172"/>
            <p:cNvCxnSpPr/>
            <p:nvPr/>
          </p:nvCxnSpPr>
          <p:spPr>
            <a:xfrm>
              <a:off x="202111670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73" name="Shape 173"/>
            <p:cNvCxnSpPr/>
            <p:nvPr/>
          </p:nvCxnSpPr>
          <p:spPr>
            <a:xfrm>
              <a:off x="203922295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74" name="Shape 174"/>
            <p:cNvCxnSpPr/>
            <p:nvPr/>
          </p:nvCxnSpPr>
          <p:spPr>
            <a:xfrm>
              <a:off x="205732920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75" name="Shape 175"/>
            <p:cNvCxnSpPr/>
            <p:nvPr/>
          </p:nvCxnSpPr>
          <p:spPr>
            <a:xfrm>
              <a:off x="207543545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76" name="Shape 176"/>
            <p:cNvCxnSpPr/>
            <p:nvPr/>
          </p:nvCxnSpPr>
          <p:spPr>
            <a:xfrm>
              <a:off x="209316490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77" name="Shape 177"/>
            <p:cNvCxnSpPr/>
            <p:nvPr/>
          </p:nvCxnSpPr>
          <p:spPr>
            <a:xfrm>
              <a:off x="211127115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78" name="Shape 178"/>
            <p:cNvCxnSpPr/>
            <p:nvPr/>
          </p:nvCxnSpPr>
          <p:spPr>
            <a:xfrm>
              <a:off x="212937739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79" name="Shape 179"/>
            <p:cNvCxnSpPr/>
            <p:nvPr/>
          </p:nvCxnSpPr>
          <p:spPr>
            <a:xfrm>
              <a:off x="2147483647" y="0"/>
              <a:ext cx="0" cy="2147483646"/>
            </a:xfrm>
            <a:prstGeom prst="straightConnector1">
              <a:avLst/>
            </a:prstGeom>
            <a:noFill/>
            <a:ln w="12700" cap="flat" cmpd="sng">
              <a:solidFill>
                <a:schemeClr val="lt1"/>
              </a:solidFill>
              <a:prstDash val="solid"/>
              <a:miter lim="800000"/>
              <a:headEnd type="none" w="med" len="med"/>
              <a:tailEnd type="none" w="med" len="med"/>
            </a:ln>
          </p:spPr>
        </p:cxnSp>
      </p:grpSp>
      <p:pic>
        <p:nvPicPr>
          <p:cNvPr id="180" name="Shape 180" descr="Y:\IMMAGINE _COORDINATA_2014\PPT\modello1\loghi_PNG\03_Polimi_logotipo_bandiera-1riga.png"/>
          <p:cNvPicPr preferRelativeResize="0"/>
          <p:nvPr/>
        </p:nvPicPr>
        <p:blipFill rotWithShape="1">
          <a:blip r:embed="rId3">
            <a:alphaModFix/>
          </a:blip>
          <a:srcRect/>
          <a:stretch/>
        </p:blipFill>
        <p:spPr>
          <a:xfrm>
            <a:off x="6094412" y="6346825"/>
            <a:ext cx="2085975" cy="216694"/>
          </a:xfrm>
          <a:prstGeom prst="rect">
            <a:avLst/>
          </a:prstGeom>
          <a:noFill/>
          <a:ln>
            <a:noFill/>
          </a:ln>
        </p:spPr>
      </p:pic>
      <p:sp>
        <p:nvSpPr>
          <p:cNvPr id="181" name="Shape 181"/>
          <p:cNvSpPr txBox="1">
            <a:spLocks noGrp="1"/>
          </p:cNvSpPr>
          <p:nvPr>
            <p:ph type="title"/>
          </p:nvPr>
        </p:nvSpPr>
        <p:spPr>
          <a:xfrm>
            <a:off x="288925" y="139700"/>
            <a:ext cx="8580300" cy="8397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2200" b="1"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2200" b="1"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2200" b="1"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2200" b="1"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2200" b="1"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2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2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2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200" b="1" i="0" u="none" strike="noStrike" cap="none">
                <a:solidFill>
                  <a:schemeClr val="lt1"/>
                </a:solidFill>
                <a:latin typeface="Arial"/>
                <a:ea typeface="Arial"/>
                <a:cs typeface="Arial"/>
                <a:sym typeface="Arial"/>
              </a:defRPr>
            </a:lvl9pPr>
          </a:lstStyle>
          <a:p>
            <a:endParaRPr/>
          </a:p>
        </p:txBody>
      </p:sp>
      <p:sp>
        <p:nvSpPr>
          <p:cNvPr id="182" name="Shape 182"/>
          <p:cNvSpPr txBox="1">
            <a:spLocks noGrp="1"/>
          </p:cNvSpPr>
          <p:nvPr>
            <p:ph type="body" idx="1"/>
          </p:nvPr>
        </p:nvSpPr>
        <p:spPr>
          <a:xfrm>
            <a:off x="457200" y="1600200"/>
            <a:ext cx="8143800" cy="4526100"/>
          </a:xfrm>
          <a:prstGeom prst="rect">
            <a:avLst/>
          </a:prstGeom>
          <a:noFill/>
          <a:ln>
            <a:noFill/>
          </a:ln>
        </p:spPr>
        <p:txBody>
          <a:bodyPr spcFirstLastPara="1" wrap="square" lIns="91425" tIns="91425" rIns="91425" bIns="91425" anchor="t" anchorCtr="0"/>
          <a:lstStyle>
            <a:lvl1pPr marL="457200" marR="0" lvl="0" indent="-228600" algn="l" rtl="0">
              <a:spcBef>
                <a:spcPts val="440"/>
              </a:spcBef>
              <a:spcAft>
                <a:spcPts val="0"/>
              </a:spcAft>
              <a:buSzPts val="1400"/>
              <a:buNone/>
              <a:defRPr sz="22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4pPr>
            <a:lvl5pPr marL="2286000" marR="0" lvl="4" indent="-368300" algn="l" rtl="0">
              <a:spcBef>
                <a:spcPts val="44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Shape 190"/>
          <p:cNvPicPr preferRelativeResize="0"/>
          <p:nvPr/>
        </p:nvPicPr>
        <p:blipFill rotWithShape="1">
          <a:blip r:embed="rId3">
            <a:alphaModFix/>
          </a:blip>
          <a:srcRect t="17597" b="14682"/>
          <a:stretch/>
        </p:blipFill>
        <p:spPr>
          <a:xfrm>
            <a:off x="0" y="0"/>
            <a:ext cx="9144000" cy="4149725"/>
          </a:xfrm>
          <a:prstGeom prst="rect">
            <a:avLst/>
          </a:prstGeom>
          <a:noFill/>
          <a:ln>
            <a:noFill/>
          </a:ln>
        </p:spPr>
      </p:pic>
      <p:sp>
        <p:nvSpPr>
          <p:cNvPr id="191" name="Shape 191"/>
          <p:cNvSpPr txBox="1">
            <a:spLocks noGrp="1"/>
          </p:cNvSpPr>
          <p:nvPr>
            <p:ph type="ctrTitle" idx="4294967295"/>
          </p:nvPr>
        </p:nvSpPr>
        <p:spPr>
          <a:xfrm>
            <a:off x="641350" y="4149725"/>
            <a:ext cx="7772400" cy="96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Arial"/>
              <a:buNone/>
            </a:pPr>
            <a:r>
              <a:rPr lang="it" sz="2800" b="1" i="0" u="none" strike="noStrike" cap="none">
                <a:solidFill>
                  <a:schemeClr val="lt1"/>
                </a:solidFill>
                <a:latin typeface="Arial"/>
                <a:ea typeface="Arial"/>
                <a:cs typeface="Arial"/>
                <a:sym typeface="Arial"/>
              </a:rPr>
              <a:t>Titolo presentazione</a:t>
            </a:r>
            <a:br>
              <a:rPr lang="it" sz="2800" b="1" i="0" u="none" strike="noStrike" cap="none">
                <a:solidFill>
                  <a:schemeClr val="lt1"/>
                </a:solidFill>
                <a:latin typeface="Arial"/>
                <a:ea typeface="Arial"/>
                <a:cs typeface="Arial"/>
                <a:sym typeface="Arial"/>
              </a:rPr>
            </a:br>
            <a:r>
              <a:rPr lang="it" sz="2800" b="1" i="0" u="none" strike="noStrike" cap="none">
                <a:solidFill>
                  <a:schemeClr val="lt1"/>
                </a:solidFill>
                <a:latin typeface="Arial"/>
                <a:ea typeface="Arial"/>
                <a:cs typeface="Arial"/>
                <a:sym typeface="Arial"/>
              </a:rPr>
              <a:t>sottotitolo</a:t>
            </a:r>
            <a:endParaRPr/>
          </a:p>
        </p:txBody>
      </p:sp>
      <p:sp>
        <p:nvSpPr>
          <p:cNvPr id="192" name="Shape 192"/>
          <p:cNvSpPr txBox="1">
            <a:spLocks noGrp="1"/>
          </p:cNvSpPr>
          <p:nvPr>
            <p:ph type="subTitle" idx="4294967295"/>
          </p:nvPr>
        </p:nvSpPr>
        <p:spPr>
          <a:xfrm>
            <a:off x="641350" y="5118100"/>
            <a:ext cx="7772400" cy="1333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200"/>
              <a:buFont typeface="Noto Sans Symbols"/>
              <a:buNone/>
            </a:pPr>
            <a:r>
              <a:rPr lang="it" sz="2200" b="1" i="0" u="none" strike="noStrike" cap="none">
                <a:solidFill>
                  <a:schemeClr val="lt1"/>
                </a:solidFill>
                <a:latin typeface="Arial"/>
                <a:ea typeface="Arial"/>
                <a:cs typeface="Arial"/>
                <a:sym typeface="Arial"/>
              </a:rPr>
              <a:t>Milano, XX mese 20XX</a:t>
            </a:r>
            <a:endParaRPr/>
          </a:p>
          <a:p>
            <a:pPr marL="342900" marR="0" lvl="0" indent="-342900" algn="l" rtl="0">
              <a:spcBef>
                <a:spcPts val="440"/>
              </a:spcBef>
              <a:spcAft>
                <a:spcPts val="0"/>
              </a:spcAft>
              <a:buNone/>
            </a:pPr>
            <a:endParaRPr sz="2200" b="1" i="0" u="none">
              <a:solidFill>
                <a:schemeClr val="lt1"/>
              </a:solidFill>
              <a:latin typeface="Arial"/>
              <a:ea typeface="Arial"/>
              <a:cs typeface="Arial"/>
              <a:sym typeface="Arial"/>
            </a:endParaRPr>
          </a:p>
        </p:txBody>
      </p:sp>
      <p:pic>
        <p:nvPicPr>
          <p:cNvPr id="193" name="Shape 193" descr="Y:\IMMAGINE _COORDINATA_2014\LOGO_UFFICIALE\01_Polimi_centrato\eps\01_Polimi_centrato_COL_negativo.png"/>
          <p:cNvPicPr preferRelativeResize="0"/>
          <p:nvPr/>
        </p:nvPicPr>
        <p:blipFill rotWithShape="1">
          <a:blip r:embed="rId4">
            <a:alphaModFix/>
          </a:blip>
          <a:srcRect/>
          <a:stretch/>
        </p:blipFill>
        <p:spPr>
          <a:xfrm>
            <a:off x="3514725" y="1997075"/>
            <a:ext cx="1600200" cy="1179909"/>
          </a:xfrm>
          <a:prstGeom prst="rect">
            <a:avLst/>
          </a:prstGeom>
          <a:noFill/>
          <a:ln>
            <a:noFill/>
          </a:ln>
        </p:spPr>
      </p:pic>
      <p:sp>
        <p:nvSpPr>
          <p:cNvPr id="194" name="Shape 194"/>
          <p:cNvSpPr txBox="1"/>
          <p:nvPr/>
        </p:nvSpPr>
        <p:spPr>
          <a:xfrm>
            <a:off x="0" y="3832225"/>
            <a:ext cx="9144000" cy="3025800"/>
          </a:xfrm>
          <a:prstGeom prst="rect">
            <a:avLst/>
          </a:prstGeom>
          <a:solidFill>
            <a:srgbClr val="728F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nvGrpSpPr>
          <p:cNvPr id="195" name="Shape 195"/>
          <p:cNvGrpSpPr/>
          <p:nvPr/>
        </p:nvGrpSpPr>
        <p:grpSpPr>
          <a:xfrm>
            <a:off x="6305" y="3772995"/>
            <a:ext cx="8436827" cy="90145"/>
            <a:chOff x="0" y="0"/>
            <a:chExt cx="2147483647" cy="2147483646"/>
          </a:xfrm>
        </p:grpSpPr>
        <p:cxnSp>
          <p:nvCxnSpPr>
            <p:cNvPr id="196" name="Shape 196"/>
            <p:cNvCxnSpPr/>
            <p:nvPr/>
          </p:nvCxnSpPr>
          <p:spPr>
            <a:xfrm>
              <a:off x="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97" name="Shape 197"/>
            <p:cNvCxnSpPr/>
            <p:nvPr/>
          </p:nvCxnSpPr>
          <p:spPr>
            <a:xfrm>
              <a:off x="1810626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98" name="Shape 198"/>
            <p:cNvCxnSpPr/>
            <p:nvPr/>
          </p:nvCxnSpPr>
          <p:spPr>
            <a:xfrm>
              <a:off x="3621263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199" name="Shape 199"/>
            <p:cNvCxnSpPr/>
            <p:nvPr/>
          </p:nvCxnSpPr>
          <p:spPr>
            <a:xfrm>
              <a:off x="5431889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00" name="Shape 200"/>
            <p:cNvCxnSpPr/>
            <p:nvPr/>
          </p:nvCxnSpPr>
          <p:spPr>
            <a:xfrm>
              <a:off x="7204814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01" name="Shape 201"/>
            <p:cNvCxnSpPr/>
            <p:nvPr/>
          </p:nvCxnSpPr>
          <p:spPr>
            <a:xfrm>
              <a:off x="9015441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02" name="Shape 202"/>
            <p:cNvCxnSpPr/>
            <p:nvPr/>
          </p:nvCxnSpPr>
          <p:spPr>
            <a:xfrm>
              <a:off x="10826079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03" name="Shape 203"/>
            <p:cNvCxnSpPr/>
            <p:nvPr/>
          </p:nvCxnSpPr>
          <p:spPr>
            <a:xfrm>
              <a:off x="12636705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04" name="Shape 204"/>
            <p:cNvCxnSpPr/>
            <p:nvPr/>
          </p:nvCxnSpPr>
          <p:spPr>
            <a:xfrm>
              <a:off x="14447330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05" name="Shape 205"/>
            <p:cNvCxnSpPr/>
            <p:nvPr/>
          </p:nvCxnSpPr>
          <p:spPr>
            <a:xfrm>
              <a:off x="16257970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06" name="Shape 206"/>
            <p:cNvCxnSpPr/>
            <p:nvPr/>
          </p:nvCxnSpPr>
          <p:spPr>
            <a:xfrm>
              <a:off x="18030857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07" name="Shape 207"/>
            <p:cNvCxnSpPr/>
            <p:nvPr/>
          </p:nvCxnSpPr>
          <p:spPr>
            <a:xfrm>
              <a:off x="19841497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08" name="Shape 208"/>
            <p:cNvCxnSpPr/>
            <p:nvPr/>
          </p:nvCxnSpPr>
          <p:spPr>
            <a:xfrm>
              <a:off x="21652122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09" name="Shape 209"/>
            <p:cNvCxnSpPr/>
            <p:nvPr/>
          </p:nvCxnSpPr>
          <p:spPr>
            <a:xfrm>
              <a:off x="23462759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10" name="Shape 210"/>
            <p:cNvCxnSpPr/>
            <p:nvPr/>
          </p:nvCxnSpPr>
          <p:spPr>
            <a:xfrm>
              <a:off x="25273387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11" name="Shape 211"/>
            <p:cNvCxnSpPr/>
            <p:nvPr/>
          </p:nvCxnSpPr>
          <p:spPr>
            <a:xfrm>
              <a:off x="27084012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12" name="Shape 212"/>
            <p:cNvCxnSpPr/>
            <p:nvPr/>
          </p:nvCxnSpPr>
          <p:spPr>
            <a:xfrm>
              <a:off x="28856939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13" name="Shape 213"/>
            <p:cNvCxnSpPr/>
            <p:nvPr/>
          </p:nvCxnSpPr>
          <p:spPr>
            <a:xfrm>
              <a:off x="30667563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14" name="Shape 214"/>
            <p:cNvCxnSpPr/>
            <p:nvPr/>
          </p:nvCxnSpPr>
          <p:spPr>
            <a:xfrm>
              <a:off x="32478203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15" name="Shape 215"/>
            <p:cNvCxnSpPr/>
            <p:nvPr/>
          </p:nvCxnSpPr>
          <p:spPr>
            <a:xfrm>
              <a:off x="34288828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16" name="Shape 216"/>
            <p:cNvCxnSpPr/>
            <p:nvPr/>
          </p:nvCxnSpPr>
          <p:spPr>
            <a:xfrm>
              <a:off x="36099465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17" name="Shape 217"/>
            <p:cNvCxnSpPr/>
            <p:nvPr/>
          </p:nvCxnSpPr>
          <p:spPr>
            <a:xfrm>
              <a:off x="37910090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18" name="Shape 218"/>
            <p:cNvCxnSpPr/>
            <p:nvPr/>
          </p:nvCxnSpPr>
          <p:spPr>
            <a:xfrm>
              <a:off x="39682992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19" name="Shape 219"/>
            <p:cNvCxnSpPr/>
            <p:nvPr/>
          </p:nvCxnSpPr>
          <p:spPr>
            <a:xfrm>
              <a:off x="41493617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20" name="Shape 220"/>
            <p:cNvCxnSpPr/>
            <p:nvPr/>
          </p:nvCxnSpPr>
          <p:spPr>
            <a:xfrm>
              <a:off x="43304260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21" name="Shape 221"/>
            <p:cNvCxnSpPr/>
            <p:nvPr/>
          </p:nvCxnSpPr>
          <p:spPr>
            <a:xfrm>
              <a:off x="45114885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22" name="Shape 222"/>
            <p:cNvCxnSpPr/>
            <p:nvPr/>
          </p:nvCxnSpPr>
          <p:spPr>
            <a:xfrm>
              <a:off x="46925510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23" name="Shape 223"/>
            <p:cNvCxnSpPr/>
            <p:nvPr/>
          </p:nvCxnSpPr>
          <p:spPr>
            <a:xfrm>
              <a:off x="48736147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24" name="Shape 224"/>
            <p:cNvCxnSpPr/>
            <p:nvPr/>
          </p:nvCxnSpPr>
          <p:spPr>
            <a:xfrm>
              <a:off x="50546772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25" name="Shape 225"/>
            <p:cNvCxnSpPr/>
            <p:nvPr/>
          </p:nvCxnSpPr>
          <p:spPr>
            <a:xfrm>
              <a:off x="52319698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26" name="Shape 226"/>
            <p:cNvCxnSpPr/>
            <p:nvPr/>
          </p:nvCxnSpPr>
          <p:spPr>
            <a:xfrm>
              <a:off x="54130323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27" name="Shape 227"/>
            <p:cNvCxnSpPr/>
            <p:nvPr/>
          </p:nvCxnSpPr>
          <p:spPr>
            <a:xfrm>
              <a:off x="55940966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28" name="Shape 228"/>
            <p:cNvCxnSpPr/>
            <p:nvPr/>
          </p:nvCxnSpPr>
          <p:spPr>
            <a:xfrm>
              <a:off x="57751591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29" name="Shape 229"/>
            <p:cNvCxnSpPr/>
            <p:nvPr/>
          </p:nvCxnSpPr>
          <p:spPr>
            <a:xfrm>
              <a:off x="59562216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30" name="Shape 230"/>
            <p:cNvCxnSpPr/>
            <p:nvPr/>
          </p:nvCxnSpPr>
          <p:spPr>
            <a:xfrm>
              <a:off x="61372853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31" name="Shape 231"/>
            <p:cNvCxnSpPr/>
            <p:nvPr/>
          </p:nvCxnSpPr>
          <p:spPr>
            <a:xfrm>
              <a:off x="63145743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32" name="Shape 232"/>
            <p:cNvCxnSpPr/>
            <p:nvPr/>
          </p:nvCxnSpPr>
          <p:spPr>
            <a:xfrm>
              <a:off x="64956380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33" name="Shape 233"/>
            <p:cNvCxnSpPr/>
            <p:nvPr/>
          </p:nvCxnSpPr>
          <p:spPr>
            <a:xfrm>
              <a:off x="66767005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34" name="Shape 234"/>
            <p:cNvCxnSpPr/>
            <p:nvPr/>
          </p:nvCxnSpPr>
          <p:spPr>
            <a:xfrm>
              <a:off x="68577648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35" name="Shape 235"/>
            <p:cNvCxnSpPr/>
            <p:nvPr/>
          </p:nvCxnSpPr>
          <p:spPr>
            <a:xfrm>
              <a:off x="70388273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36" name="Shape 236"/>
            <p:cNvCxnSpPr/>
            <p:nvPr/>
          </p:nvCxnSpPr>
          <p:spPr>
            <a:xfrm>
              <a:off x="72198897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37" name="Shape 237"/>
            <p:cNvCxnSpPr/>
            <p:nvPr/>
          </p:nvCxnSpPr>
          <p:spPr>
            <a:xfrm>
              <a:off x="73971824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38" name="Shape 238"/>
            <p:cNvCxnSpPr/>
            <p:nvPr/>
          </p:nvCxnSpPr>
          <p:spPr>
            <a:xfrm>
              <a:off x="75782449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39" name="Shape 239"/>
            <p:cNvCxnSpPr/>
            <p:nvPr/>
          </p:nvCxnSpPr>
          <p:spPr>
            <a:xfrm>
              <a:off x="77593086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40" name="Shape 240"/>
            <p:cNvCxnSpPr/>
            <p:nvPr/>
          </p:nvCxnSpPr>
          <p:spPr>
            <a:xfrm>
              <a:off x="79403711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41" name="Shape 241"/>
            <p:cNvCxnSpPr/>
            <p:nvPr/>
          </p:nvCxnSpPr>
          <p:spPr>
            <a:xfrm>
              <a:off x="81214354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42" name="Shape 242"/>
            <p:cNvCxnSpPr/>
            <p:nvPr/>
          </p:nvCxnSpPr>
          <p:spPr>
            <a:xfrm>
              <a:off x="83024979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43" name="Shape 243"/>
            <p:cNvCxnSpPr/>
            <p:nvPr/>
          </p:nvCxnSpPr>
          <p:spPr>
            <a:xfrm>
              <a:off x="84835603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44" name="Shape 244"/>
            <p:cNvCxnSpPr/>
            <p:nvPr/>
          </p:nvCxnSpPr>
          <p:spPr>
            <a:xfrm>
              <a:off x="86608506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45" name="Shape 245"/>
            <p:cNvCxnSpPr/>
            <p:nvPr/>
          </p:nvCxnSpPr>
          <p:spPr>
            <a:xfrm>
              <a:off x="88419130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46" name="Shape 246"/>
            <p:cNvCxnSpPr/>
            <p:nvPr/>
          </p:nvCxnSpPr>
          <p:spPr>
            <a:xfrm>
              <a:off x="90229767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47" name="Shape 247"/>
            <p:cNvCxnSpPr/>
            <p:nvPr/>
          </p:nvCxnSpPr>
          <p:spPr>
            <a:xfrm>
              <a:off x="92040392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48" name="Shape 248"/>
            <p:cNvCxnSpPr/>
            <p:nvPr/>
          </p:nvCxnSpPr>
          <p:spPr>
            <a:xfrm>
              <a:off x="93851029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49" name="Shape 249"/>
            <p:cNvCxnSpPr/>
            <p:nvPr/>
          </p:nvCxnSpPr>
          <p:spPr>
            <a:xfrm>
              <a:off x="95661654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50" name="Shape 250"/>
            <p:cNvCxnSpPr/>
            <p:nvPr/>
          </p:nvCxnSpPr>
          <p:spPr>
            <a:xfrm>
              <a:off x="97434587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51" name="Shape 251"/>
            <p:cNvCxnSpPr/>
            <p:nvPr/>
          </p:nvCxnSpPr>
          <p:spPr>
            <a:xfrm>
              <a:off x="99245212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52" name="Shape 252"/>
            <p:cNvCxnSpPr/>
            <p:nvPr/>
          </p:nvCxnSpPr>
          <p:spPr>
            <a:xfrm>
              <a:off x="101055836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53" name="Shape 253"/>
            <p:cNvCxnSpPr/>
            <p:nvPr/>
          </p:nvCxnSpPr>
          <p:spPr>
            <a:xfrm>
              <a:off x="102866473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54" name="Shape 254"/>
            <p:cNvCxnSpPr/>
            <p:nvPr/>
          </p:nvCxnSpPr>
          <p:spPr>
            <a:xfrm>
              <a:off x="104677098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55" name="Shape 255"/>
            <p:cNvCxnSpPr/>
            <p:nvPr/>
          </p:nvCxnSpPr>
          <p:spPr>
            <a:xfrm>
              <a:off x="106487735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56" name="Shape 256"/>
            <p:cNvCxnSpPr/>
            <p:nvPr/>
          </p:nvCxnSpPr>
          <p:spPr>
            <a:xfrm>
              <a:off x="108260632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57" name="Shape 257"/>
            <p:cNvCxnSpPr/>
            <p:nvPr/>
          </p:nvCxnSpPr>
          <p:spPr>
            <a:xfrm>
              <a:off x="110071269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58" name="Shape 258"/>
            <p:cNvCxnSpPr/>
            <p:nvPr/>
          </p:nvCxnSpPr>
          <p:spPr>
            <a:xfrm>
              <a:off x="111881893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59" name="Shape 259"/>
            <p:cNvCxnSpPr/>
            <p:nvPr/>
          </p:nvCxnSpPr>
          <p:spPr>
            <a:xfrm>
              <a:off x="113692530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60" name="Shape 260"/>
            <p:cNvCxnSpPr/>
            <p:nvPr/>
          </p:nvCxnSpPr>
          <p:spPr>
            <a:xfrm>
              <a:off x="115503155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61" name="Shape 261"/>
            <p:cNvCxnSpPr/>
            <p:nvPr/>
          </p:nvCxnSpPr>
          <p:spPr>
            <a:xfrm>
              <a:off x="117313780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62" name="Shape 262"/>
            <p:cNvCxnSpPr/>
            <p:nvPr/>
          </p:nvCxnSpPr>
          <p:spPr>
            <a:xfrm>
              <a:off x="119086713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63" name="Shape 263"/>
            <p:cNvCxnSpPr/>
            <p:nvPr/>
          </p:nvCxnSpPr>
          <p:spPr>
            <a:xfrm>
              <a:off x="120897338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64" name="Shape 264"/>
            <p:cNvCxnSpPr/>
            <p:nvPr/>
          </p:nvCxnSpPr>
          <p:spPr>
            <a:xfrm>
              <a:off x="122707975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65" name="Shape 265"/>
            <p:cNvCxnSpPr/>
            <p:nvPr/>
          </p:nvCxnSpPr>
          <p:spPr>
            <a:xfrm>
              <a:off x="124518599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66" name="Shape 266"/>
            <p:cNvCxnSpPr/>
            <p:nvPr/>
          </p:nvCxnSpPr>
          <p:spPr>
            <a:xfrm>
              <a:off x="126329236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67" name="Shape 267"/>
            <p:cNvCxnSpPr/>
            <p:nvPr/>
          </p:nvCxnSpPr>
          <p:spPr>
            <a:xfrm>
              <a:off x="128139861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68" name="Shape 268"/>
            <p:cNvCxnSpPr/>
            <p:nvPr/>
          </p:nvCxnSpPr>
          <p:spPr>
            <a:xfrm>
              <a:off x="129950486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69" name="Shape 269"/>
            <p:cNvCxnSpPr/>
            <p:nvPr/>
          </p:nvCxnSpPr>
          <p:spPr>
            <a:xfrm>
              <a:off x="131723394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70" name="Shape 270"/>
            <p:cNvCxnSpPr/>
            <p:nvPr/>
          </p:nvCxnSpPr>
          <p:spPr>
            <a:xfrm>
              <a:off x="133534019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71" name="Shape 271"/>
            <p:cNvCxnSpPr/>
            <p:nvPr/>
          </p:nvCxnSpPr>
          <p:spPr>
            <a:xfrm>
              <a:off x="135344656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72" name="Shape 272"/>
            <p:cNvCxnSpPr/>
            <p:nvPr/>
          </p:nvCxnSpPr>
          <p:spPr>
            <a:xfrm>
              <a:off x="137155281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73" name="Shape 273"/>
            <p:cNvCxnSpPr/>
            <p:nvPr/>
          </p:nvCxnSpPr>
          <p:spPr>
            <a:xfrm>
              <a:off x="138965918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74" name="Shape 274"/>
            <p:cNvCxnSpPr/>
            <p:nvPr/>
          </p:nvCxnSpPr>
          <p:spPr>
            <a:xfrm>
              <a:off x="140776543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75" name="Shape 275"/>
            <p:cNvCxnSpPr/>
            <p:nvPr/>
          </p:nvCxnSpPr>
          <p:spPr>
            <a:xfrm>
              <a:off x="142549476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76" name="Shape 276"/>
            <p:cNvCxnSpPr/>
            <p:nvPr/>
          </p:nvCxnSpPr>
          <p:spPr>
            <a:xfrm>
              <a:off x="144360100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77" name="Shape 277"/>
            <p:cNvCxnSpPr/>
            <p:nvPr/>
          </p:nvCxnSpPr>
          <p:spPr>
            <a:xfrm>
              <a:off x="146170725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78" name="Shape 278"/>
            <p:cNvCxnSpPr/>
            <p:nvPr/>
          </p:nvCxnSpPr>
          <p:spPr>
            <a:xfrm>
              <a:off x="147981362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79" name="Shape 279"/>
            <p:cNvCxnSpPr/>
            <p:nvPr/>
          </p:nvCxnSpPr>
          <p:spPr>
            <a:xfrm>
              <a:off x="149791987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80" name="Shape 280"/>
            <p:cNvCxnSpPr/>
            <p:nvPr/>
          </p:nvCxnSpPr>
          <p:spPr>
            <a:xfrm>
              <a:off x="151602624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81" name="Shape 281"/>
            <p:cNvCxnSpPr/>
            <p:nvPr/>
          </p:nvCxnSpPr>
          <p:spPr>
            <a:xfrm>
              <a:off x="153375508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82" name="Shape 282"/>
            <p:cNvCxnSpPr/>
            <p:nvPr/>
          </p:nvCxnSpPr>
          <p:spPr>
            <a:xfrm>
              <a:off x="155186157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83" name="Shape 283"/>
            <p:cNvCxnSpPr/>
            <p:nvPr/>
          </p:nvCxnSpPr>
          <p:spPr>
            <a:xfrm>
              <a:off x="156996782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84" name="Shape 284"/>
            <p:cNvCxnSpPr/>
            <p:nvPr/>
          </p:nvCxnSpPr>
          <p:spPr>
            <a:xfrm>
              <a:off x="158807407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85" name="Shape 285"/>
            <p:cNvCxnSpPr/>
            <p:nvPr/>
          </p:nvCxnSpPr>
          <p:spPr>
            <a:xfrm>
              <a:off x="160618044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86" name="Shape 286"/>
            <p:cNvCxnSpPr/>
            <p:nvPr/>
          </p:nvCxnSpPr>
          <p:spPr>
            <a:xfrm>
              <a:off x="162428668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87" name="Shape 287"/>
            <p:cNvCxnSpPr/>
            <p:nvPr/>
          </p:nvCxnSpPr>
          <p:spPr>
            <a:xfrm>
              <a:off x="164201589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88" name="Shape 288"/>
            <p:cNvCxnSpPr/>
            <p:nvPr/>
          </p:nvCxnSpPr>
          <p:spPr>
            <a:xfrm>
              <a:off x="166012214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89" name="Shape 289"/>
            <p:cNvCxnSpPr/>
            <p:nvPr/>
          </p:nvCxnSpPr>
          <p:spPr>
            <a:xfrm>
              <a:off x="167822863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90" name="Shape 290"/>
            <p:cNvCxnSpPr/>
            <p:nvPr/>
          </p:nvCxnSpPr>
          <p:spPr>
            <a:xfrm>
              <a:off x="169633488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91" name="Shape 291"/>
            <p:cNvCxnSpPr/>
            <p:nvPr/>
          </p:nvCxnSpPr>
          <p:spPr>
            <a:xfrm>
              <a:off x="171444113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92" name="Shape 292"/>
            <p:cNvCxnSpPr/>
            <p:nvPr/>
          </p:nvCxnSpPr>
          <p:spPr>
            <a:xfrm>
              <a:off x="173254750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93" name="Shape 293"/>
            <p:cNvCxnSpPr/>
            <p:nvPr/>
          </p:nvCxnSpPr>
          <p:spPr>
            <a:xfrm>
              <a:off x="175065374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94" name="Shape 294"/>
            <p:cNvCxnSpPr/>
            <p:nvPr/>
          </p:nvCxnSpPr>
          <p:spPr>
            <a:xfrm>
              <a:off x="176838271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95" name="Shape 295"/>
            <p:cNvCxnSpPr/>
            <p:nvPr/>
          </p:nvCxnSpPr>
          <p:spPr>
            <a:xfrm>
              <a:off x="178648895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96" name="Shape 296"/>
            <p:cNvCxnSpPr/>
            <p:nvPr/>
          </p:nvCxnSpPr>
          <p:spPr>
            <a:xfrm>
              <a:off x="180459545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97" name="Shape 297"/>
            <p:cNvCxnSpPr/>
            <p:nvPr/>
          </p:nvCxnSpPr>
          <p:spPr>
            <a:xfrm>
              <a:off x="182270169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98" name="Shape 298"/>
            <p:cNvCxnSpPr/>
            <p:nvPr/>
          </p:nvCxnSpPr>
          <p:spPr>
            <a:xfrm>
              <a:off x="184080806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299" name="Shape 299"/>
            <p:cNvCxnSpPr/>
            <p:nvPr/>
          </p:nvCxnSpPr>
          <p:spPr>
            <a:xfrm>
              <a:off x="185891431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00" name="Shape 300"/>
            <p:cNvCxnSpPr/>
            <p:nvPr/>
          </p:nvCxnSpPr>
          <p:spPr>
            <a:xfrm>
              <a:off x="187664352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01" name="Shape 301"/>
            <p:cNvCxnSpPr/>
            <p:nvPr/>
          </p:nvCxnSpPr>
          <p:spPr>
            <a:xfrm>
              <a:off x="189474977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02" name="Shape 302"/>
            <p:cNvCxnSpPr/>
            <p:nvPr/>
          </p:nvCxnSpPr>
          <p:spPr>
            <a:xfrm>
              <a:off x="191285601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03" name="Shape 303"/>
            <p:cNvCxnSpPr/>
            <p:nvPr/>
          </p:nvCxnSpPr>
          <p:spPr>
            <a:xfrm>
              <a:off x="193096251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04" name="Shape 304"/>
            <p:cNvCxnSpPr/>
            <p:nvPr/>
          </p:nvCxnSpPr>
          <p:spPr>
            <a:xfrm>
              <a:off x="194906875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05" name="Shape 305"/>
            <p:cNvCxnSpPr/>
            <p:nvPr/>
          </p:nvCxnSpPr>
          <p:spPr>
            <a:xfrm>
              <a:off x="196717500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06" name="Shape 306"/>
            <p:cNvCxnSpPr/>
            <p:nvPr/>
          </p:nvCxnSpPr>
          <p:spPr>
            <a:xfrm>
              <a:off x="198490396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07" name="Shape 307"/>
            <p:cNvCxnSpPr/>
            <p:nvPr/>
          </p:nvCxnSpPr>
          <p:spPr>
            <a:xfrm>
              <a:off x="200301046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08" name="Shape 308"/>
            <p:cNvCxnSpPr/>
            <p:nvPr/>
          </p:nvCxnSpPr>
          <p:spPr>
            <a:xfrm>
              <a:off x="202111670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09" name="Shape 309"/>
            <p:cNvCxnSpPr/>
            <p:nvPr/>
          </p:nvCxnSpPr>
          <p:spPr>
            <a:xfrm>
              <a:off x="203922295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10" name="Shape 310"/>
            <p:cNvCxnSpPr/>
            <p:nvPr/>
          </p:nvCxnSpPr>
          <p:spPr>
            <a:xfrm>
              <a:off x="205732920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11" name="Shape 311"/>
            <p:cNvCxnSpPr/>
            <p:nvPr/>
          </p:nvCxnSpPr>
          <p:spPr>
            <a:xfrm>
              <a:off x="207543545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12" name="Shape 312"/>
            <p:cNvCxnSpPr/>
            <p:nvPr/>
          </p:nvCxnSpPr>
          <p:spPr>
            <a:xfrm>
              <a:off x="209316490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13" name="Shape 313"/>
            <p:cNvCxnSpPr/>
            <p:nvPr/>
          </p:nvCxnSpPr>
          <p:spPr>
            <a:xfrm>
              <a:off x="211127115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14" name="Shape 314"/>
            <p:cNvCxnSpPr/>
            <p:nvPr/>
          </p:nvCxnSpPr>
          <p:spPr>
            <a:xfrm>
              <a:off x="212937739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15" name="Shape 315"/>
            <p:cNvCxnSpPr/>
            <p:nvPr/>
          </p:nvCxnSpPr>
          <p:spPr>
            <a:xfrm>
              <a:off x="2147483647" y="0"/>
              <a:ext cx="0" cy="2147483646"/>
            </a:xfrm>
            <a:prstGeom prst="straightConnector1">
              <a:avLst/>
            </a:prstGeom>
            <a:noFill/>
            <a:ln w="12700" cap="flat" cmpd="sng">
              <a:solidFill>
                <a:schemeClr val="lt1"/>
              </a:solidFill>
              <a:prstDash val="solid"/>
              <a:miter lim="800000"/>
              <a:headEnd type="none" w="med" len="med"/>
              <a:tailEnd type="none" w="med" len="med"/>
            </a:ln>
          </p:spPr>
        </p:cxnSp>
      </p:grpSp>
      <p:sp>
        <p:nvSpPr>
          <p:cNvPr id="316" name="Shape 316"/>
          <p:cNvSpPr txBox="1"/>
          <p:nvPr/>
        </p:nvSpPr>
        <p:spPr>
          <a:xfrm>
            <a:off x="641350" y="4149725"/>
            <a:ext cx="7772400" cy="96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5400"/>
              <a:buFont typeface="Arial"/>
              <a:buNone/>
            </a:pPr>
            <a:r>
              <a:rPr lang="it" sz="5400" b="0" i="0" u="none">
                <a:solidFill>
                  <a:schemeClr val="lt1"/>
                </a:solidFill>
                <a:latin typeface="Arial"/>
                <a:ea typeface="Arial"/>
                <a:cs typeface="Arial"/>
                <a:sym typeface="Arial"/>
              </a:rPr>
              <a:t>TRAVLENDAR +</a:t>
            </a:r>
            <a:endParaRPr/>
          </a:p>
        </p:txBody>
      </p:sp>
      <p:sp>
        <p:nvSpPr>
          <p:cNvPr id="317" name="Shape 317"/>
          <p:cNvSpPr txBox="1"/>
          <p:nvPr/>
        </p:nvSpPr>
        <p:spPr>
          <a:xfrm>
            <a:off x="641350" y="5118100"/>
            <a:ext cx="8064600" cy="1531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200"/>
              <a:buFont typeface="Arial"/>
              <a:buNone/>
            </a:pPr>
            <a:r>
              <a:rPr lang="it" sz="2200" b="1" i="0" u="none">
                <a:solidFill>
                  <a:schemeClr val="lt1"/>
                </a:solidFill>
                <a:latin typeface="Arial"/>
                <a:ea typeface="Arial"/>
                <a:cs typeface="Arial"/>
                <a:sym typeface="Arial"/>
              </a:rPr>
              <a:t>Mandatory project: RASD Document and Design Document</a:t>
            </a:r>
            <a:endParaRPr/>
          </a:p>
          <a:p>
            <a:pPr marL="0" marR="0" lvl="0" indent="0" algn="ctr" rtl="0">
              <a:lnSpc>
                <a:spcPct val="100000"/>
              </a:lnSpc>
              <a:spcBef>
                <a:spcPts val="400"/>
              </a:spcBef>
              <a:spcAft>
                <a:spcPts val="0"/>
              </a:spcAft>
              <a:buClr>
                <a:schemeClr val="dk1"/>
              </a:buClr>
              <a:buSzPts val="2000"/>
              <a:buFont typeface="Arial"/>
              <a:buNone/>
            </a:pPr>
            <a:endParaRPr sz="2000" b="1" i="0" u="none">
              <a:solidFill>
                <a:schemeClr val="lt1"/>
              </a:solidFill>
              <a:latin typeface="Arial"/>
              <a:ea typeface="Arial"/>
              <a:cs typeface="Arial"/>
              <a:sym typeface="Arial"/>
            </a:endParaRPr>
          </a:p>
          <a:p>
            <a:pPr marL="0" marR="0" lvl="0" indent="0" algn="ctr" rtl="0">
              <a:lnSpc>
                <a:spcPct val="100000"/>
              </a:lnSpc>
              <a:spcBef>
                <a:spcPts val="400"/>
              </a:spcBef>
              <a:spcAft>
                <a:spcPts val="0"/>
              </a:spcAft>
              <a:buClr>
                <a:schemeClr val="lt1"/>
              </a:buClr>
              <a:buSzPts val="2000"/>
              <a:buFont typeface="Arial"/>
              <a:buNone/>
            </a:pPr>
            <a:r>
              <a:rPr lang="it" sz="2000" b="1" i="0" u="none">
                <a:solidFill>
                  <a:schemeClr val="lt1"/>
                </a:solidFill>
                <a:latin typeface="Arial"/>
                <a:ea typeface="Arial"/>
                <a:cs typeface="Arial"/>
                <a:sym typeface="Arial"/>
              </a:rPr>
              <a:t>Davide Rossetto - 894029</a:t>
            </a:r>
            <a:endParaRPr/>
          </a:p>
          <a:p>
            <a:pPr marL="0" marR="0" lvl="0" indent="0" algn="ctr" rtl="0">
              <a:lnSpc>
                <a:spcPct val="100000"/>
              </a:lnSpc>
              <a:spcBef>
                <a:spcPts val="400"/>
              </a:spcBef>
              <a:spcAft>
                <a:spcPts val="0"/>
              </a:spcAft>
              <a:buClr>
                <a:schemeClr val="lt1"/>
              </a:buClr>
              <a:buSzPts val="2000"/>
              <a:buFont typeface="Arial"/>
              <a:buNone/>
            </a:pPr>
            <a:r>
              <a:rPr lang="it" sz="2000" b="1" i="0" u="none">
                <a:solidFill>
                  <a:schemeClr val="lt1"/>
                </a:solidFill>
                <a:latin typeface="Arial"/>
                <a:ea typeface="Arial"/>
                <a:cs typeface="Arial"/>
                <a:sym typeface="Arial"/>
              </a:rPr>
              <a:t>Alessandro Tatti - 883861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alphaModFix/>
          </a:blip>
          <a:stretch>
            <a:fillRect/>
          </a:stretch>
        </a:blipFill>
        <a:effectLst/>
      </p:bgPr>
    </p:bg>
    <p:spTree>
      <p:nvGrpSpPr>
        <p:cNvPr id="1" name="Shape 516"/>
        <p:cNvGrpSpPr/>
        <p:nvPr/>
      </p:nvGrpSpPr>
      <p:grpSpPr>
        <a:xfrm>
          <a:off x="0" y="0"/>
          <a:ext cx="0" cy="0"/>
          <a:chOff x="0" y="0"/>
          <a:chExt cx="0" cy="0"/>
        </a:xfrm>
      </p:grpSpPr>
      <p:sp>
        <p:nvSpPr>
          <p:cNvPr id="517" name="Shape 517"/>
          <p:cNvSpPr txBox="1">
            <a:spLocks noGrp="1"/>
          </p:cNvSpPr>
          <p:nvPr>
            <p:ph type="title"/>
          </p:nvPr>
        </p:nvSpPr>
        <p:spPr>
          <a:xfrm>
            <a:off x="288925" y="139700"/>
            <a:ext cx="8580300" cy="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200"/>
              <a:buFont typeface="Arial"/>
              <a:buNone/>
            </a:pPr>
            <a:r>
              <a:rPr lang="it" sz="3200" b="1" i="0" u="none" strike="noStrike" cap="none">
                <a:solidFill>
                  <a:schemeClr val="lt1"/>
                </a:solidFill>
                <a:latin typeface="Arial"/>
                <a:ea typeface="Arial"/>
                <a:cs typeface="Arial"/>
                <a:sym typeface="Arial"/>
              </a:rPr>
              <a:t>Non – functional requirements</a:t>
            </a:r>
            <a:endParaRPr/>
          </a:p>
        </p:txBody>
      </p:sp>
      <p:sp>
        <p:nvSpPr>
          <p:cNvPr id="518" name="Shape 518"/>
          <p:cNvSpPr txBox="1"/>
          <p:nvPr/>
        </p:nvSpPr>
        <p:spPr>
          <a:xfrm>
            <a:off x="288925" y="6289675"/>
            <a:ext cx="4546500" cy="374700"/>
          </a:xfrm>
          <a:prstGeom prst="rect">
            <a:avLst/>
          </a:prstGeom>
          <a:noFill/>
          <a:ln>
            <a:noFill/>
          </a:ln>
          <a:effectLst>
            <a:outerShdw blurRad="63500" dist="23000" dir="5400000">
              <a:srgbClr val="808080">
                <a:alpha val="34901"/>
              </a:srgbClr>
            </a:outerShdw>
          </a:effectLst>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FFFFFF"/>
              </a:buClr>
              <a:buSzPts val="1800"/>
              <a:buFont typeface="Calibri"/>
              <a:buNone/>
            </a:pPr>
            <a:r>
              <a:rPr lang="it" sz="1800" b="1" i="0" u="none">
                <a:solidFill>
                  <a:srgbClr val="FFFFFF"/>
                </a:solidFill>
                <a:latin typeface="Calibri"/>
                <a:ea typeface="Calibri"/>
                <a:cs typeface="Calibri"/>
                <a:sym typeface="Calibri"/>
              </a:rPr>
              <a:t>Davide Rossetto – Alessandro Tatti</a:t>
            </a:r>
            <a:endParaRPr/>
          </a:p>
        </p:txBody>
      </p:sp>
      <p:sp>
        <p:nvSpPr>
          <p:cNvPr id="519" name="Shape 519"/>
          <p:cNvSpPr txBox="1"/>
          <p:nvPr/>
        </p:nvSpPr>
        <p:spPr>
          <a:xfrm>
            <a:off x="288925" y="1427162"/>
            <a:ext cx="8580300" cy="4092600"/>
          </a:xfrm>
          <a:prstGeom prst="rect">
            <a:avLst/>
          </a:prstGeom>
          <a:noFill/>
          <a:ln>
            <a:noFill/>
          </a:ln>
        </p:spPr>
        <p:txBody>
          <a:bodyPr spcFirstLastPara="1" wrap="square" lIns="91425" tIns="45700" rIns="91425" bIns="45700" anchor="t" anchorCtr="0">
            <a:noAutofit/>
          </a:bodyPr>
          <a:lstStyle/>
          <a:p>
            <a:pPr marL="457200" marR="0" lvl="0" indent="-406400" algn="just" rtl="0">
              <a:lnSpc>
                <a:spcPct val="100000"/>
              </a:lnSpc>
              <a:spcBef>
                <a:spcPts val="0"/>
              </a:spcBef>
              <a:spcAft>
                <a:spcPts val="0"/>
              </a:spcAft>
              <a:buClr>
                <a:schemeClr val="dk1"/>
              </a:buClr>
              <a:buSzPts val="2800"/>
              <a:buFont typeface="Arial"/>
              <a:buChar char="●"/>
            </a:pPr>
            <a:r>
              <a:rPr lang="it" sz="2800" b="0" i="0" u="none">
                <a:solidFill>
                  <a:schemeClr val="dk1"/>
                </a:solidFill>
                <a:latin typeface="Arial"/>
                <a:ea typeface="Arial"/>
                <a:cs typeface="Arial"/>
                <a:sym typeface="Arial"/>
              </a:rPr>
              <a:t>Reliability 99.9%</a:t>
            </a:r>
            <a:endParaRPr/>
          </a:p>
          <a:p>
            <a:pPr marL="457200" marR="0" lvl="0" indent="-406400" algn="just" rtl="0">
              <a:lnSpc>
                <a:spcPct val="100000"/>
              </a:lnSpc>
              <a:spcBef>
                <a:spcPts val="0"/>
              </a:spcBef>
              <a:spcAft>
                <a:spcPts val="0"/>
              </a:spcAft>
              <a:buClr>
                <a:schemeClr val="dk1"/>
              </a:buClr>
              <a:buSzPts val="2800"/>
              <a:buFont typeface="Arial"/>
              <a:buChar char="●"/>
            </a:pPr>
            <a:r>
              <a:rPr lang="it" sz="2800" b="0" i="0" u="none">
                <a:solidFill>
                  <a:schemeClr val="dk1"/>
                </a:solidFill>
                <a:latin typeface="Arial"/>
                <a:ea typeface="Arial"/>
                <a:cs typeface="Arial"/>
                <a:sym typeface="Arial"/>
              </a:rPr>
              <a:t>Availability 99%</a:t>
            </a:r>
            <a:endParaRPr/>
          </a:p>
          <a:p>
            <a:pPr marL="457200" marR="0" lvl="0" indent="-406400" algn="just" rtl="0">
              <a:lnSpc>
                <a:spcPct val="100000"/>
              </a:lnSpc>
              <a:spcBef>
                <a:spcPts val="0"/>
              </a:spcBef>
              <a:spcAft>
                <a:spcPts val="0"/>
              </a:spcAft>
              <a:buClr>
                <a:schemeClr val="dk1"/>
              </a:buClr>
              <a:buSzPts val="2800"/>
              <a:buFont typeface="Arial"/>
              <a:buChar char="●"/>
            </a:pPr>
            <a:r>
              <a:rPr lang="it" sz="2800" b="0" i="0" u="none">
                <a:solidFill>
                  <a:schemeClr val="dk1"/>
                </a:solidFill>
                <a:latin typeface="Arial"/>
                <a:ea typeface="Arial"/>
                <a:cs typeface="Arial"/>
                <a:sym typeface="Arial"/>
              </a:rPr>
              <a:t>Security</a:t>
            </a:r>
            <a:endParaRPr/>
          </a:p>
          <a:p>
            <a:pPr marL="914400" marR="0" lvl="1" indent="-406400" algn="just" rtl="0">
              <a:lnSpc>
                <a:spcPct val="100000"/>
              </a:lnSpc>
              <a:spcBef>
                <a:spcPts val="0"/>
              </a:spcBef>
              <a:spcAft>
                <a:spcPts val="0"/>
              </a:spcAft>
              <a:buClr>
                <a:schemeClr val="dk1"/>
              </a:buClr>
              <a:buSzPts val="2800"/>
              <a:buFont typeface="Arial"/>
              <a:buChar char="○"/>
            </a:pPr>
            <a:r>
              <a:rPr lang="it" sz="2000" b="0" i="0" u="none" strike="noStrike" cap="none">
                <a:solidFill>
                  <a:schemeClr val="dk1"/>
                </a:solidFill>
                <a:latin typeface="Arial"/>
                <a:ea typeface="Arial"/>
                <a:cs typeface="Arial"/>
                <a:sym typeface="Arial"/>
              </a:rPr>
              <a:t>Every communication between application server and client must comply the HTTPS protocol. </a:t>
            </a:r>
            <a:endParaRPr/>
          </a:p>
          <a:p>
            <a:pPr marL="914400" marR="0" lvl="1" indent="-406400" algn="just" rtl="0">
              <a:lnSpc>
                <a:spcPct val="100000"/>
              </a:lnSpc>
              <a:spcBef>
                <a:spcPts val="0"/>
              </a:spcBef>
              <a:spcAft>
                <a:spcPts val="0"/>
              </a:spcAft>
              <a:buClr>
                <a:schemeClr val="dk1"/>
              </a:buClr>
              <a:buSzPts val="2800"/>
              <a:buFont typeface="Arial"/>
              <a:buChar char="○"/>
            </a:pPr>
            <a:r>
              <a:rPr lang="it" sz="2000" b="0" i="0" u="none" strike="noStrike" cap="none">
                <a:solidFill>
                  <a:schemeClr val="dk1"/>
                </a:solidFill>
                <a:latin typeface="Arial"/>
                <a:ea typeface="Arial"/>
                <a:cs typeface="Arial"/>
                <a:sym typeface="Arial"/>
              </a:rPr>
              <a:t>Communication between different servers must be SSL/TLS encrypted.</a:t>
            </a:r>
            <a:endParaRPr/>
          </a:p>
          <a:p>
            <a:pPr marL="914400" marR="0" lvl="1" indent="-406400" algn="just" rtl="0">
              <a:lnSpc>
                <a:spcPct val="100000"/>
              </a:lnSpc>
              <a:spcBef>
                <a:spcPts val="0"/>
              </a:spcBef>
              <a:spcAft>
                <a:spcPts val="0"/>
              </a:spcAft>
              <a:buClr>
                <a:schemeClr val="dk1"/>
              </a:buClr>
              <a:buSzPts val="2800"/>
              <a:buFont typeface="Arial"/>
              <a:buChar char="○"/>
            </a:pPr>
            <a:r>
              <a:rPr lang="it" sz="2000" b="0" i="0" u="none" strike="noStrike" cap="none">
                <a:solidFill>
                  <a:schemeClr val="dk1"/>
                </a:solidFill>
                <a:latin typeface="Arial"/>
                <a:ea typeface="Arial"/>
                <a:cs typeface="Arial"/>
                <a:sym typeface="Arial"/>
              </a:rPr>
              <a:t>Sensitive informations (i.e. password) must be properly stored (i.e. key-hashed salted hash).</a:t>
            </a:r>
            <a:endParaRPr/>
          </a:p>
          <a:p>
            <a:pPr marL="457200" marR="0" lvl="0" indent="-406400" algn="just" rtl="0">
              <a:lnSpc>
                <a:spcPct val="100000"/>
              </a:lnSpc>
              <a:spcBef>
                <a:spcPts val="0"/>
              </a:spcBef>
              <a:spcAft>
                <a:spcPts val="0"/>
              </a:spcAft>
              <a:buClr>
                <a:schemeClr val="dk1"/>
              </a:buClr>
              <a:buSzPts val="2800"/>
              <a:buChar char="●"/>
            </a:pPr>
            <a:r>
              <a:rPr lang="it" sz="2800">
                <a:solidFill>
                  <a:schemeClr val="dk1"/>
                </a:solidFill>
              </a:rPr>
              <a:t>Maintainability</a:t>
            </a:r>
            <a:endParaRPr/>
          </a:p>
          <a:p>
            <a:pPr marL="457200" marR="0" lvl="0" indent="-406400" algn="just" rtl="0">
              <a:lnSpc>
                <a:spcPct val="100000"/>
              </a:lnSpc>
              <a:spcBef>
                <a:spcPts val="0"/>
              </a:spcBef>
              <a:spcAft>
                <a:spcPts val="0"/>
              </a:spcAft>
              <a:buClr>
                <a:schemeClr val="dk1"/>
              </a:buClr>
              <a:buSzPts val="2800"/>
              <a:buFont typeface="Arial"/>
              <a:buChar char="●"/>
            </a:pPr>
            <a:r>
              <a:rPr lang="it" sz="2800" b="0" i="0" u="none">
                <a:solidFill>
                  <a:schemeClr val="dk1"/>
                </a:solidFill>
                <a:latin typeface="Arial"/>
                <a:ea typeface="Arial"/>
                <a:cs typeface="Arial"/>
                <a:sym typeface="Arial"/>
              </a:rPr>
              <a:t>Portability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alphaModFix/>
          </a:blip>
          <a:stretch>
            <a:fillRect/>
          </a:stretch>
        </a:blipFill>
        <a:effectLst/>
      </p:bgPr>
    </p:bg>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288925" y="139700"/>
            <a:ext cx="8580300" cy="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200"/>
              <a:buFont typeface="Arial"/>
              <a:buNone/>
            </a:pPr>
            <a:r>
              <a:rPr lang="it" sz="3200" b="1" i="0" u="none" strike="noStrike" cap="none">
                <a:solidFill>
                  <a:schemeClr val="lt1"/>
                </a:solidFill>
                <a:latin typeface="Arial"/>
                <a:ea typeface="Arial"/>
                <a:cs typeface="Arial"/>
                <a:sym typeface="Arial"/>
              </a:rPr>
              <a:t>Class Diagram</a:t>
            </a:r>
            <a:endParaRPr/>
          </a:p>
        </p:txBody>
      </p:sp>
      <p:sp>
        <p:nvSpPr>
          <p:cNvPr id="525" name="Shape 525"/>
          <p:cNvSpPr txBox="1"/>
          <p:nvPr/>
        </p:nvSpPr>
        <p:spPr>
          <a:xfrm>
            <a:off x="288925" y="6289675"/>
            <a:ext cx="4546500" cy="374700"/>
          </a:xfrm>
          <a:prstGeom prst="rect">
            <a:avLst/>
          </a:prstGeom>
          <a:noFill/>
          <a:ln>
            <a:noFill/>
          </a:ln>
          <a:effectLst>
            <a:outerShdw blurRad="63500" dist="23000" dir="5400000">
              <a:srgbClr val="808080">
                <a:alpha val="34901"/>
              </a:srgbClr>
            </a:outerShdw>
          </a:effectLst>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FFFFFF"/>
              </a:buClr>
              <a:buSzPts val="1800"/>
              <a:buFont typeface="Calibri"/>
              <a:buNone/>
            </a:pPr>
            <a:r>
              <a:rPr lang="it" sz="1800" b="1" i="0" u="none">
                <a:solidFill>
                  <a:srgbClr val="FFFFFF"/>
                </a:solidFill>
                <a:latin typeface="Calibri"/>
                <a:ea typeface="Calibri"/>
                <a:cs typeface="Calibri"/>
                <a:sym typeface="Calibri"/>
              </a:rPr>
              <a:t>Davide Rossetto – Alessandro Tatti</a:t>
            </a:r>
            <a:endParaRPr/>
          </a:p>
        </p:txBody>
      </p:sp>
      <p:pic>
        <p:nvPicPr>
          <p:cNvPr id="526" name="Shape 526"/>
          <p:cNvPicPr preferRelativeResize="0"/>
          <p:nvPr/>
        </p:nvPicPr>
        <p:blipFill>
          <a:blip r:embed="rId4">
            <a:alphaModFix/>
          </a:blip>
          <a:stretch>
            <a:fillRect/>
          </a:stretch>
        </p:blipFill>
        <p:spPr>
          <a:xfrm>
            <a:off x="2386625" y="1319775"/>
            <a:ext cx="4370751" cy="4772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alphaModFix/>
          </a:blip>
          <a:stretch>
            <a:fillRect/>
          </a:stretch>
        </a:blipFill>
        <a:effectLst/>
      </p:bgPr>
    </p:bg>
    <p:spTree>
      <p:nvGrpSpPr>
        <p:cNvPr id="1" name="Shape 530"/>
        <p:cNvGrpSpPr/>
        <p:nvPr/>
      </p:nvGrpSpPr>
      <p:grpSpPr>
        <a:xfrm>
          <a:off x="0" y="0"/>
          <a:ext cx="0" cy="0"/>
          <a:chOff x="0" y="0"/>
          <a:chExt cx="0" cy="0"/>
        </a:xfrm>
      </p:grpSpPr>
      <p:sp>
        <p:nvSpPr>
          <p:cNvPr id="531" name="Shape 531"/>
          <p:cNvSpPr txBox="1">
            <a:spLocks noGrp="1"/>
          </p:cNvSpPr>
          <p:nvPr>
            <p:ph type="title"/>
          </p:nvPr>
        </p:nvSpPr>
        <p:spPr>
          <a:xfrm>
            <a:off x="288925" y="139700"/>
            <a:ext cx="8580300" cy="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200"/>
              <a:buFont typeface="Arial"/>
              <a:buNone/>
            </a:pPr>
            <a:r>
              <a:rPr lang="it" sz="3200" b="1" i="0" u="none" strike="noStrike" cap="none">
                <a:solidFill>
                  <a:schemeClr val="lt1"/>
                </a:solidFill>
                <a:latin typeface="Arial"/>
                <a:ea typeface="Arial"/>
                <a:cs typeface="Arial"/>
                <a:sym typeface="Arial"/>
              </a:rPr>
              <a:t>Formal analysis using Alloy</a:t>
            </a:r>
            <a:endParaRPr/>
          </a:p>
        </p:txBody>
      </p:sp>
      <p:sp>
        <p:nvSpPr>
          <p:cNvPr id="532" name="Shape 532"/>
          <p:cNvSpPr txBox="1"/>
          <p:nvPr/>
        </p:nvSpPr>
        <p:spPr>
          <a:xfrm>
            <a:off x="288925" y="6289675"/>
            <a:ext cx="4546500" cy="374700"/>
          </a:xfrm>
          <a:prstGeom prst="rect">
            <a:avLst/>
          </a:prstGeom>
          <a:noFill/>
          <a:ln>
            <a:noFill/>
          </a:ln>
          <a:effectLst>
            <a:outerShdw blurRad="63500" dist="23000" dir="5400000">
              <a:srgbClr val="808080">
                <a:alpha val="34901"/>
              </a:srgbClr>
            </a:outerShdw>
          </a:effectLst>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FFFFFF"/>
              </a:buClr>
              <a:buSzPts val="1800"/>
              <a:buFont typeface="Calibri"/>
              <a:buNone/>
            </a:pPr>
            <a:r>
              <a:rPr lang="it" sz="1800" b="1" i="0" u="none">
                <a:solidFill>
                  <a:srgbClr val="FFFFFF"/>
                </a:solidFill>
                <a:latin typeface="Calibri"/>
                <a:ea typeface="Calibri"/>
                <a:cs typeface="Calibri"/>
                <a:sym typeface="Calibri"/>
              </a:rPr>
              <a:t>Davide Rossetto – Alessandro Tatti</a:t>
            </a:r>
            <a:endParaRPr/>
          </a:p>
        </p:txBody>
      </p:sp>
      <p:sp>
        <p:nvSpPr>
          <p:cNvPr id="533" name="Shape 533"/>
          <p:cNvSpPr txBox="1"/>
          <p:nvPr/>
        </p:nvSpPr>
        <p:spPr>
          <a:xfrm>
            <a:off x="636587" y="1550987"/>
            <a:ext cx="7759800" cy="3232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it" sz="3200" b="0" i="0" u="none">
                <a:solidFill>
                  <a:schemeClr val="dk1"/>
                </a:solidFill>
                <a:latin typeface="Arial"/>
                <a:ea typeface="Arial"/>
                <a:cs typeface="Arial"/>
                <a:sym typeface="Arial"/>
              </a:rPr>
              <a:t>The assertions that we check using Alloy are:</a:t>
            </a:r>
            <a:endParaRPr sz="3200" b="0"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200"/>
              <a:buFont typeface="Arial"/>
              <a:buNone/>
            </a:pPr>
            <a:endParaRPr sz="3200">
              <a:solidFill>
                <a:schemeClr val="dk1"/>
              </a:solidFill>
            </a:endParaRPr>
          </a:p>
          <a:p>
            <a:pPr marL="457200" marR="0" lvl="0" indent="-406400" algn="l" rtl="0">
              <a:lnSpc>
                <a:spcPct val="100000"/>
              </a:lnSpc>
              <a:spcBef>
                <a:spcPts val="0"/>
              </a:spcBef>
              <a:spcAft>
                <a:spcPts val="0"/>
              </a:spcAft>
              <a:buClr>
                <a:schemeClr val="dk1"/>
              </a:buClr>
              <a:buSzPts val="2800"/>
              <a:buFont typeface="Arial"/>
              <a:buChar char="●"/>
            </a:pPr>
            <a:r>
              <a:rPr lang="it" sz="2800" b="0" i="0" u="none" strike="noStrike" cap="none">
                <a:solidFill>
                  <a:schemeClr val="dk1"/>
                </a:solidFill>
                <a:latin typeface="Arial"/>
                <a:ea typeface="Arial"/>
                <a:cs typeface="Arial"/>
                <a:sym typeface="Arial"/>
              </a:rPr>
              <a:t>No overlap</a:t>
            </a:r>
            <a:endParaRPr/>
          </a:p>
          <a:p>
            <a:pPr marL="457200" marR="0" lvl="0" indent="-406400" algn="l" rtl="0">
              <a:lnSpc>
                <a:spcPct val="100000"/>
              </a:lnSpc>
              <a:spcBef>
                <a:spcPts val="0"/>
              </a:spcBef>
              <a:spcAft>
                <a:spcPts val="0"/>
              </a:spcAft>
              <a:buClr>
                <a:schemeClr val="dk1"/>
              </a:buClr>
              <a:buSzPts val="2800"/>
              <a:buFont typeface="Arial"/>
              <a:buChar char="●"/>
            </a:pPr>
            <a:r>
              <a:rPr lang="it" sz="2800" b="0" i="0" u="none" strike="noStrike" cap="none">
                <a:solidFill>
                  <a:schemeClr val="dk1"/>
                </a:solidFill>
                <a:latin typeface="Arial"/>
                <a:ea typeface="Arial"/>
                <a:cs typeface="Arial"/>
                <a:sym typeface="Arial"/>
              </a:rPr>
              <a:t>Available seats imply higher capacity of the means transport</a:t>
            </a:r>
            <a:endParaRPr/>
          </a:p>
          <a:p>
            <a:pPr marL="457200" marR="0" lvl="0" indent="-406400" algn="l" rtl="0">
              <a:lnSpc>
                <a:spcPct val="100000"/>
              </a:lnSpc>
              <a:spcBef>
                <a:spcPts val="0"/>
              </a:spcBef>
              <a:spcAft>
                <a:spcPts val="0"/>
              </a:spcAft>
              <a:buClr>
                <a:schemeClr val="dk1"/>
              </a:buClr>
              <a:buSzPts val="2800"/>
              <a:buFont typeface="Arial"/>
              <a:buChar char="●"/>
            </a:pPr>
            <a:r>
              <a:rPr lang="it" sz="2800" b="0" i="0" u="none" strike="noStrike" cap="none">
                <a:solidFill>
                  <a:schemeClr val="dk1"/>
                </a:solidFill>
                <a:latin typeface="Arial"/>
                <a:ea typeface="Arial"/>
                <a:cs typeface="Arial"/>
                <a:sym typeface="Arial"/>
              </a:rPr>
              <a:t>Duration of the break is equal to difference between end and start time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Shape 538"/>
          <p:cNvSpPr txBox="1">
            <a:spLocks noGrp="1"/>
          </p:cNvSpPr>
          <p:nvPr>
            <p:ph type="ctrTitle" idx="4294967295"/>
          </p:nvPr>
        </p:nvSpPr>
        <p:spPr>
          <a:xfrm>
            <a:off x="641350" y="4149725"/>
            <a:ext cx="7772400" cy="96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Arial"/>
              <a:buNone/>
            </a:pPr>
            <a:r>
              <a:rPr lang="it" sz="2800" b="1" i="0" u="none" strike="noStrike" cap="none">
                <a:solidFill>
                  <a:schemeClr val="lt1"/>
                </a:solidFill>
                <a:latin typeface="Arial"/>
                <a:ea typeface="Arial"/>
                <a:cs typeface="Arial"/>
                <a:sym typeface="Arial"/>
              </a:rPr>
              <a:t>Firma convenzione </a:t>
            </a:r>
            <a:br>
              <a:rPr lang="it" sz="2800" b="1" i="0" u="none" strike="noStrike" cap="none">
                <a:solidFill>
                  <a:schemeClr val="lt1"/>
                </a:solidFill>
                <a:latin typeface="Arial"/>
                <a:ea typeface="Arial"/>
                <a:cs typeface="Arial"/>
                <a:sym typeface="Arial"/>
              </a:rPr>
            </a:br>
            <a:r>
              <a:rPr lang="it" sz="2800" b="1" i="0" u="none" strike="noStrike" cap="none">
                <a:solidFill>
                  <a:schemeClr val="lt1"/>
                </a:solidFill>
                <a:latin typeface="Arial"/>
                <a:ea typeface="Arial"/>
                <a:cs typeface="Arial"/>
                <a:sym typeface="Arial"/>
              </a:rPr>
              <a:t>Politecnico di Milano e Veneranda Fabbrica del Duomo di Milano</a:t>
            </a:r>
            <a:endParaRPr/>
          </a:p>
        </p:txBody>
      </p:sp>
      <p:sp>
        <p:nvSpPr>
          <p:cNvPr id="539" name="Shape 539"/>
          <p:cNvSpPr txBox="1">
            <a:spLocks noGrp="1"/>
          </p:cNvSpPr>
          <p:nvPr>
            <p:ph type="subTitle" idx="4294967295"/>
          </p:nvPr>
        </p:nvSpPr>
        <p:spPr>
          <a:xfrm>
            <a:off x="641350" y="5743575"/>
            <a:ext cx="77724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000"/>
              <a:buFont typeface="Noto Sans Symbols"/>
              <a:buNone/>
            </a:pPr>
            <a:r>
              <a:rPr lang="it" sz="2000" b="1" i="0" u="none">
                <a:solidFill>
                  <a:schemeClr val="lt1"/>
                </a:solidFill>
                <a:latin typeface="Arial"/>
                <a:ea typeface="Arial"/>
                <a:cs typeface="Arial"/>
                <a:sym typeface="Arial"/>
              </a:rPr>
              <a:t>Aula Magna – Rettorato</a:t>
            </a:r>
            <a:endParaRPr/>
          </a:p>
          <a:p>
            <a:pPr marL="0" marR="0" lvl="0" indent="0" algn="ctr" rtl="0">
              <a:lnSpc>
                <a:spcPct val="90000"/>
              </a:lnSpc>
              <a:spcBef>
                <a:spcPts val="400"/>
              </a:spcBef>
              <a:spcAft>
                <a:spcPts val="0"/>
              </a:spcAft>
              <a:buClr>
                <a:schemeClr val="lt1"/>
              </a:buClr>
              <a:buSzPts val="2000"/>
              <a:buFont typeface="Noto Sans Symbols"/>
              <a:buNone/>
            </a:pPr>
            <a:r>
              <a:rPr lang="it" sz="2000" b="1" i="0" u="none">
                <a:solidFill>
                  <a:schemeClr val="lt1"/>
                </a:solidFill>
                <a:latin typeface="Arial"/>
                <a:ea typeface="Arial"/>
                <a:cs typeface="Arial"/>
                <a:sym typeface="Arial"/>
              </a:rPr>
              <a:t>Mercoledì 27 maggio 2015</a:t>
            </a:r>
            <a:endParaRPr/>
          </a:p>
          <a:p>
            <a:pPr marL="342900" marR="0" lvl="0" indent="-342900" algn="l" rtl="0">
              <a:spcBef>
                <a:spcPts val="400"/>
              </a:spcBef>
              <a:spcAft>
                <a:spcPts val="0"/>
              </a:spcAft>
              <a:buNone/>
            </a:pPr>
            <a:endParaRPr sz="2000" b="1" i="0" u="none">
              <a:solidFill>
                <a:schemeClr val="lt1"/>
              </a:solidFill>
              <a:latin typeface="Arial"/>
              <a:ea typeface="Arial"/>
              <a:cs typeface="Arial"/>
              <a:sym typeface="Arial"/>
            </a:endParaRPr>
          </a:p>
        </p:txBody>
      </p:sp>
      <p:pic>
        <p:nvPicPr>
          <p:cNvPr id="540" name="Shape 540"/>
          <p:cNvPicPr preferRelativeResize="0"/>
          <p:nvPr/>
        </p:nvPicPr>
        <p:blipFill rotWithShape="1">
          <a:blip r:embed="rId3">
            <a:alphaModFix/>
          </a:blip>
          <a:srcRect/>
          <a:stretch/>
        </p:blipFill>
        <p:spPr>
          <a:xfrm>
            <a:off x="1114425" y="1663700"/>
            <a:ext cx="2313384" cy="976312"/>
          </a:xfrm>
          <a:prstGeom prst="rect">
            <a:avLst/>
          </a:prstGeom>
          <a:noFill/>
          <a:ln>
            <a:noFill/>
          </a:ln>
        </p:spPr>
      </p:pic>
      <p:sp>
        <p:nvSpPr>
          <p:cNvPr id="541" name="Shape 541"/>
          <p:cNvSpPr txBox="1"/>
          <p:nvPr/>
        </p:nvSpPr>
        <p:spPr>
          <a:xfrm>
            <a:off x="0" y="3832225"/>
            <a:ext cx="9144000" cy="3025800"/>
          </a:xfrm>
          <a:prstGeom prst="rect">
            <a:avLst/>
          </a:prstGeom>
          <a:solidFill>
            <a:srgbClr val="728F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nvGrpSpPr>
          <p:cNvPr id="542" name="Shape 542"/>
          <p:cNvGrpSpPr/>
          <p:nvPr/>
        </p:nvGrpSpPr>
        <p:grpSpPr>
          <a:xfrm>
            <a:off x="6305" y="3849195"/>
            <a:ext cx="8436827" cy="90145"/>
            <a:chOff x="0" y="0"/>
            <a:chExt cx="2147483647" cy="2147483646"/>
          </a:xfrm>
        </p:grpSpPr>
        <p:cxnSp>
          <p:nvCxnSpPr>
            <p:cNvPr id="543" name="Shape 543"/>
            <p:cNvCxnSpPr/>
            <p:nvPr/>
          </p:nvCxnSpPr>
          <p:spPr>
            <a:xfrm>
              <a:off x="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44" name="Shape 544"/>
            <p:cNvCxnSpPr/>
            <p:nvPr/>
          </p:nvCxnSpPr>
          <p:spPr>
            <a:xfrm>
              <a:off x="1810626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45" name="Shape 545"/>
            <p:cNvCxnSpPr/>
            <p:nvPr/>
          </p:nvCxnSpPr>
          <p:spPr>
            <a:xfrm>
              <a:off x="3621263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46" name="Shape 546"/>
            <p:cNvCxnSpPr/>
            <p:nvPr/>
          </p:nvCxnSpPr>
          <p:spPr>
            <a:xfrm>
              <a:off x="5431889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47" name="Shape 547"/>
            <p:cNvCxnSpPr/>
            <p:nvPr/>
          </p:nvCxnSpPr>
          <p:spPr>
            <a:xfrm>
              <a:off x="7204814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48" name="Shape 548"/>
            <p:cNvCxnSpPr/>
            <p:nvPr/>
          </p:nvCxnSpPr>
          <p:spPr>
            <a:xfrm>
              <a:off x="9015441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49" name="Shape 549"/>
            <p:cNvCxnSpPr/>
            <p:nvPr/>
          </p:nvCxnSpPr>
          <p:spPr>
            <a:xfrm>
              <a:off x="10826079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50" name="Shape 550"/>
            <p:cNvCxnSpPr/>
            <p:nvPr/>
          </p:nvCxnSpPr>
          <p:spPr>
            <a:xfrm>
              <a:off x="12636705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51" name="Shape 551"/>
            <p:cNvCxnSpPr/>
            <p:nvPr/>
          </p:nvCxnSpPr>
          <p:spPr>
            <a:xfrm>
              <a:off x="14447330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52" name="Shape 552"/>
            <p:cNvCxnSpPr/>
            <p:nvPr/>
          </p:nvCxnSpPr>
          <p:spPr>
            <a:xfrm>
              <a:off x="16257970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53" name="Shape 553"/>
            <p:cNvCxnSpPr/>
            <p:nvPr/>
          </p:nvCxnSpPr>
          <p:spPr>
            <a:xfrm>
              <a:off x="18030857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54" name="Shape 554"/>
            <p:cNvCxnSpPr/>
            <p:nvPr/>
          </p:nvCxnSpPr>
          <p:spPr>
            <a:xfrm>
              <a:off x="19841497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55" name="Shape 555"/>
            <p:cNvCxnSpPr/>
            <p:nvPr/>
          </p:nvCxnSpPr>
          <p:spPr>
            <a:xfrm>
              <a:off x="21652122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56" name="Shape 556"/>
            <p:cNvCxnSpPr/>
            <p:nvPr/>
          </p:nvCxnSpPr>
          <p:spPr>
            <a:xfrm>
              <a:off x="23462759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57" name="Shape 557"/>
            <p:cNvCxnSpPr/>
            <p:nvPr/>
          </p:nvCxnSpPr>
          <p:spPr>
            <a:xfrm>
              <a:off x="25273387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58" name="Shape 558"/>
            <p:cNvCxnSpPr/>
            <p:nvPr/>
          </p:nvCxnSpPr>
          <p:spPr>
            <a:xfrm>
              <a:off x="27084012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59" name="Shape 559"/>
            <p:cNvCxnSpPr/>
            <p:nvPr/>
          </p:nvCxnSpPr>
          <p:spPr>
            <a:xfrm>
              <a:off x="28856939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60" name="Shape 560"/>
            <p:cNvCxnSpPr/>
            <p:nvPr/>
          </p:nvCxnSpPr>
          <p:spPr>
            <a:xfrm>
              <a:off x="30667563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61" name="Shape 561"/>
            <p:cNvCxnSpPr/>
            <p:nvPr/>
          </p:nvCxnSpPr>
          <p:spPr>
            <a:xfrm>
              <a:off x="32478203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62" name="Shape 562"/>
            <p:cNvCxnSpPr/>
            <p:nvPr/>
          </p:nvCxnSpPr>
          <p:spPr>
            <a:xfrm>
              <a:off x="34288828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63" name="Shape 563"/>
            <p:cNvCxnSpPr/>
            <p:nvPr/>
          </p:nvCxnSpPr>
          <p:spPr>
            <a:xfrm>
              <a:off x="36099465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64" name="Shape 564"/>
            <p:cNvCxnSpPr/>
            <p:nvPr/>
          </p:nvCxnSpPr>
          <p:spPr>
            <a:xfrm>
              <a:off x="37910090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65" name="Shape 565"/>
            <p:cNvCxnSpPr/>
            <p:nvPr/>
          </p:nvCxnSpPr>
          <p:spPr>
            <a:xfrm>
              <a:off x="39682992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66" name="Shape 566"/>
            <p:cNvCxnSpPr/>
            <p:nvPr/>
          </p:nvCxnSpPr>
          <p:spPr>
            <a:xfrm>
              <a:off x="41493617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67" name="Shape 567"/>
            <p:cNvCxnSpPr/>
            <p:nvPr/>
          </p:nvCxnSpPr>
          <p:spPr>
            <a:xfrm>
              <a:off x="43304260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68" name="Shape 568"/>
            <p:cNvCxnSpPr/>
            <p:nvPr/>
          </p:nvCxnSpPr>
          <p:spPr>
            <a:xfrm>
              <a:off x="45114885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69" name="Shape 569"/>
            <p:cNvCxnSpPr/>
            <p:nvPr/>
          </p:nvCxnSpPr>
          <p:spPr>
            <a:xfrm>
              <a:off x="46925510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70" name="Shape 570"/>
            <p:cNvCxnSpPr/>
            <p:nvPr/>
          </p:nvCxnSpPr>
          <p:spPr>
            <a:xfrm>
              <a:off x="48736147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71" name="Shape 571"/>
            <p:cNvCxnSpPr/>
            <p:nvPr/>
          </p:nvCxnSpPr>
          <p:spPr>
            <a:xfrm>
              <a:off x="50546772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72" name="Shape 572"/>
            <p:cNvCxnSpPr/>
            <p:nvPr/>
          </p:nvCxnSpPr>
          <p:spPr>
            <a:xfrm>
              <a:off x="52319698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73" name="Shape 573"/>
            <p:cNvCxnSpPr/>
            <p:nvPr/>
          </p:nvCxnSpPr>
          <p:spPr>
            <a:xfrm>
              <a:off x="54130323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74" name="Shape 574"/>
            <p:cNvCxnSpPr/>
            <p:nvPr/>
          </p:nvCxnSpPr>
          <p:spPr>
            <a:xfrm>
              <a:off x="55940966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75" name="Shape 575"/>
            <p:cNvCxnSpPr/>
            <p:nvPr/>
          </p:nvCxnSpPr>
          <p:spPr>
            <a:xfrm>
              <a:off x="57751591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76" name="Shape 576"/>
            <p:cNvCxnSpPr/>
            <p:nvPr/>
          </p:nvCxnSpPr>
          <p:spPr>
            <a:xfrm>
              <a:off x="59562216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77" name="Shape 577"/>
            <p:cNvCxnSpPr/>
            <p:nvPr/>
          </p:nvCxnSpPr>
          <p:spPr>
            <a:xfrm>
              <a:off x="61372853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78" name="Shape 578"/>
            <p:cNvCxnSpPr/>
            <p:nvPr/>
          </p:nvCxnSpPr>
          <p:spPr>
            <a:xfrm>
              <a:off x="63145743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79" name="Shape 579"/>
            <p:cNvCxnSpPr/>
            <p:nvPr/>
          </p:nvCxnSpPr>
          <p:spPr>
            <a:xfrm>
              <a:off x="64956380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80" name="Shape 580"/>
            <p:cNvCxnSpPr/>
            <p:nvPr/>
          </p:nvCxnSpPr>
          <p:spPr>
            <a:xfrm>
              <a:off x="66767005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81" name="Shape 581"/>
            <p:cNvCxnSpPr/>
            <p:nvPr/>
          </p:nvCxnSpPr>
          <p:spPr>
            <a:xfrm>
              <a:off x="68577648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82" name="Shape 582"/>
            <p:cNvCxnSpPr/>
            <p:nvPr/>
          </p:nvCxnSpPr>
          <p:spPr>
            <a:xfrm>
              <a:off x="70388273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83" name="Shape 583"/>
            <p:cNvCxnSpPr/>
            <p:nvPr/>
          </p:nvCxnSpPr>
          <p:spPr>
            <a:xfrm>
              <a:off x="72198897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84" name="Shape 584"/>
            <p:cNvCxnSpPr/>
            <p:nvPr/>
          </p:nvCxnSpPr>
          <p:spPr>
            <a:xfrm>
              <a:off x="73971824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85" name="Shape 585"/>
            <p:cNvCxnSpPr/>
            <p:nvPr/>
          </p:nvCxnSpPr>
          <p:spPr>
            <a:xfrm>
              <a:off x="75782449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86" name="Shape 586"/>
            <p:cNvCxnSpPr/>
            <p:nvPr/>
          </p:nvCxnSpPr>
          <p:spPr>
            <a:xfrm>
              <a:off x="77593086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87" name="Shape 587"/>
            <p:cNvCxnSpPr/>
            <p:nvPr/>
          </p:nvCxnSpPr>
          <p:spPr>
            <a:xfrm>
              <a:off x="79403711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88" name="Shape 588"/>
            <p:cNvCxnSpPr/>
            <p:nvPr/>
          </p:nvCxnSpPr>
          <p:spPr>
            <a:xfrm>
              <a:off x="81214354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89" name="Shape 589"/>
            <p:cNvCxnSpPr/>
            <p:nvPr/>
          </p:nvCxnSpPr>
          <p:spPr>
            <a:xfrm>
              <a:off x="83024979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90" name="Shape 590"/>
            <p:cNvCxnSpPr/>
            <p:nvPr/>
          </p:nvCxnSpPr>
          <p:spPr>
            <a:xfrm>
              <a:off x="84835603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91" name="Shape 591"/>
            <p:cNvCxnSpPr/>
            <p:nvPr/>
          </p:nvCxnSpPr>
          <p:spPr>
            <a:xfrm>
              <a:off x="86608506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92" name="Shape 592"/>
            <p:cNvCxnSpPr/>
            <p:nvPr/>
          </p:nvCxnSpPr>
          <p:spPr>
            <a:xfrm>
              <a:off x="88419130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93" name="Shape 593"/>
            <p:cNvCxnSpPr/>
            <p:nvPr/>
          </p:nvCxnSpPr>
          <p:spPr>
            <a:xfrm>
              <a:off x="90229767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94" name="Shape 594"/>
            <p:cNvCxnSpPr/>
            <p:nvPr/>
          </p:nvCxnSpPr>
          <p:spPr>
            <a:xfrm>
              <a:off x="92040392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95" name="Shape 595"/>
            <p:cNvCxnSpPr/>
            <p:nvPr/>
          </p:nvCxnSpPr>
          <p:spPr>
            <a:xfrm>
              <a:off x="93851029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96" name="Shape 596"/>
            <p:cNvCxnSpPr/>
            <p:nvPr/>
          </p:nvCxnSpPr>
          <p:spPr>
            <a:xfrm>
              <a:off x="95661654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97" name="Shape 597"/>
            <p:cNvCxnSpPr/>
            <p:nvPr/>
          </p:nvCxnSpPr>
          <p:spPr>
            <a:xfrm>
              <a:off x="97434587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98" name="Shape 598"/>
            <p:cNvCxnSpPr/>
            <p:nvPr/>
          </p:nvCxnSpPr>
          <p:spPr>
            <a:xfrm>
              <a:off x="99245212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599" name="Shape 599"/>
            <p:cNvCxnSpPr/>
            <p:nvPr/>
          </p:nvCxnSpPr>
          <p:spPr>
            <a:xfrm>
              <a:off x="101055836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00" name="Shape 600"/>
            <p:cNvCxnSpPr/>
            <p:nvPr/>
          </p:nvCxnSpPr>
          <p:spPr>
            <a:xfrm>
              <a:off x="102866473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01" name="Shape 601"/>
            <p:cNvCxnSpPr/>
            <p:nvPr/>
          </p:nvCxnSpPr>
          <p:spPr>
            <a:xfrm>
              <a:off x="104677098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02" name="Shape 602"/>
            <p:cNvCxnSpPr/>
            <p:nvPr/>
          </p:nvCxnSpPr>
          <p:spPr>
            <a:xfrm>
              <a:off x="106487735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03" name="Shape 603"/>
            <p:cNvCxnSpPr/>
            <p:nvPr/>
          </p:nvCxnSpPr>
          <p:spPr>
            <a:xfrm>
              <a:off x="108260632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04" name="Shape 604"/>
            <p:cNvCxnSpPr/>
            <p:nvPr/>
          </p:nvCxnSpPr>
          <p:spPr>
            <a:xfrm>
              <a:off x="110071269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05" name="Shape 605"/>
            <p:cNvCxnSpPr/>
            <p:nvPr/>
          </p:nvCxnSpPr>
          <p:spPr>
            <a:xfrm>
              <a:off x="111881893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06" name="Shape 606"/>
            <p:cNvCxnSpPr/>
            <p:nvPr/>
          </p:nvCxnSpPr>
          <p:spPr>
            <a:xfrm>
              <a:off x="113692530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07" name="Shape 607"/>
            <p:cNvCxnSpPr/>
            <p:nvPr/>
          </p:nvCxnSpPr>
          <p:spPr>
            <a:xfrm>
              <a:off x="115503155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08" name="Shape 608"/>
            <p:cNvCxnSpPr/>
            <p:nvPr/>
          </p:nvCxnSpPr>
          <p:spPr>
            <a:xfrm>
              <a:off x="117313780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09" name="Shape 609"/>
            <p:cNvCxnSpPr/>
            <p:nvPr/>
          </p:nvCxnSpPr>
          <p:spPr>
            <a:xfrm>
              <a:off x="119086713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10" name="Shape 610"/>
            <p:cNvCxnSpPr/>
            <p:nvPr/>
          </p:nvCxnSpPr>
          <p:spPr>
            <a:xfrm>
              <a:off x="120897338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11" name="Shape 611"/>
            <p:cNvCxnSpPr/>
            <p:nvPr/>
          </p:nvCxnSpPr>
          <p:spPr>
            <a:xfrm>
              <a:off x="122707975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12" name="Shape 612"/>
            <p:cNvCxnSpPr/>
            <p:nvPr/>
          </p:nvCxnSpPr>
          <p:spPr>
            <a:xfrm>
              <a:off x="124518599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13" name="Shape 613"/>
            <p:cNvCxnSpPr/>
            <p:nvPr/>
          </p:nvCxnSpPr>
          <p:spPr>
            <a:xfrm>
              <a:off x="126329236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14" name="Shape 614"/>
            <p:cNvCxnSpPr/>
            <p:nvPr/>
          </p:nvCxnSpPr>
          <p:spPr>
            <a:xfrm>
              <a:off x="128139861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15" name="Shape 615"/>
            <p:cNvCxnSpPr/>
            <p:nvPr/>
          </p:nvCxnSpPr>
          <p:spPr>
            <a:xfrm>
              <a:off x="129950486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16" name="Shape 616"/>
            <p:cNvCxnSpPr/>
            <p:nvPr/>
          </p:nvCxnSpPr>
          <p:spPr>
            <a:xfrm>
              <a:off x="131723394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17" name="Shape 617"/>
            <p:cNvCxnSpPr/>
            <p:nvPr/>
          </p:nvCxnSpPr>
          <p:spPr>
            <a:xfrm>
              <a:off x="133534019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18" name="Shape 618"/>
            <p:cNvCxnSpPr/>
            <p:nvPr/>
          </p:nvCxnSpPr>
          <p:spPr>
            <a:xfrm>
              <a:off x="135344656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19" name="Shape 619"/>
            <p:cNvCxnSpPr/>
            <p:nvPr/>
          </p:nvCxnSpPr>
          <p:spPr>
            <a:xfrm>
              <a:off x="137155281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20" name="Shape 620"/>
            <p:cNvCxnSpPr/>
            <p:nvPr/>
          </p:nvCxnSpPr>
          <p:spPr>
            <a:xfrm>
              <a:off x="138965918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21" name="Shape 621"/>
            <p:cNvCxnSpPr/>
            <p:nvPr/>
          </p:nvCxnSpPr>
          <p:spPr>
            <a:xfrm>
              <a:off x="140776543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22" name="Shape 622"/>
            <p:cNvCxnSpPr/>
            <p:nvPr/>
          </p:nvCxnSpPr>
          <p:spPr>
            <a:xfrm>
              <a:off x="142549476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23" name="Shape 623"/>
            <p:cNvCxnSpPr/>
            <p:nvPr/>
          </p:nvCxnSpPr>
          <p:spPr>
            <a:xfrm>
              <a:off x="144360100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24" name="Shape 624"/>
            <p:cNvCxnSpPr/>
            <p:nvPr/>
          </p:nvCxnSpPr>
          <p:spPr>
            <a:xfrm>
              <a:off x="146170725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25" name="Shape 625"/>
            <p:cNvCxnSpPr/>
            <p:nvPr/>
          </p:nvCxnSpPr>
          <p:spPr>
            <a:xfrm>
              <a:off x="147981362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26" name="Shape 626"/>
            <p:cNvCxnSpPr/>
            <p:nvPr/>
          </p:nvCxnSpPr>
          <p:spPr>
            <a:xfrm>
              <a:off x="149791987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27" name="Shape 627"/>
            <p:cNvCxnSpPr/>
            <p:nvPr/>
          </p:nvCxnSpPr>
          <p:spPr>
            <a:xfrm>
              <a:off x="151602624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28" name="Shape 628"/>
            <p:cNvCxnSpPr/>
            <p:nvPr/>
          </p:nvCxnSpPr>
          <p:spPr>
            <a:xfrm>
              <a:off x="153375508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29" name="Shape 629"/>
            <p:cNvCxnSpPr/>
            <p:nvPr/>
          </p:nvCxnSpPr>
          <p:spPr>
            <a:xfrm>
              <a:off x="155186157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30" name="Shape 630"/>
            <p:cNvCxnSpPr/>
            <p:nvPr/>
          </p:nvCxnSpPr>
          <p:spPr>
            <a:xfrm>
              <a:off x="156996782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31" name="Shape 631"/>
            <p:cNvCxnSpPr/>
            <p:nvPr/>
          </p:nvCxnSpPr>
          <p:spPr>
            <a:xfrm>
              <a:off x="158807407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32" name="Shape 632"/>
            <p:cNvCxnSpPr/>
            <p:nvPr/>
          </p:nvCxnSpPr>
          <p:spPr>
            <a:xfrm>
              <a:off x="160618044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33" name="Shape 633"/>
            <p:cNvCxnSpPr/>
            <p:nvPr/>
          </p:nvCxnSpPr>
          <p:spPr>
            <a:xfrm>
              <a:off x="162428668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34" name="Shape 634"/>
            <p:cNvCxnSpPr/>
            <p:nvPr/>
          </p:nvCxnSpPr>
          <p:spPr>
            <a:xfrm>
              <a:off x="164201589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35" name="Shape 635"/>
            <p:cNvCxnSpPr/>
            <p:nvPr/>
          </p:nvCxnSpPr>
          <p:spPr>
            <a:xfrm>
              <a:off x="166012214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36" name="Shape 636"/>
            <p:cNvCxnSpPr/>
            <p:nvPr/>
          </p:nvCxnSpPr>
          <p:spPr>
            <a:xfrm>
              <a:off x="167822863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37" name="Shape 637"/>
            <p:cNvCxnSpPr/>
            <p:nvPr/>
          </p:nvCxnSpPr>
          <p:spPr>
            <a:xfrm>
              <a:off x="169633488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38" name="Shape 638"/>
            <p:cNvCxnSpPr/>
            <p:nvPr/>
          </p:nvCxnSpPr>
          <p:spPr>
            <a:xfrm>
              <a:off x="171444113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39" name="Shape 639"/>
            <p:cNvCxnSpPr/>
            <p:nvPr/>
          </p:nvCxnSpPr>
          <p:spPr>
            <a:xfrm>
              <a:off x="173254750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40" name="Shape 640"/>
            <p:cNvCxnSpPr/>
            <p:nvPr/>
          </p:nvCxnSpPr>
          <p:spPr>
            <a:xfrm>
              <a:off x="175065374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41" name="Shape 641"/>
            <p:cNvCxnSpPr/>
            <p:nvPr/>
          </p:nvCxnSpPr>
          <p:spPr>
            <a:xfrm>
              <a:off x="176838271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42" name="Shape 642"/>
            <p:cNvCxnSpPr/>
            <p:nvPr/>
          </p:nvCxnSpPr>
          <p:spPr>
            <a:xfrm>
              <a:off x="178648895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43" name="Shape 643"/>
            <p:cNvCxnSpPr/>
            <p:nvPr/>
          </p:nvCxnSpPr>
          <p:spPr>
            <a:xfrm>
              <a:off x="180459545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44" name="Shape 644"/>
            <p:cNvCxnSpPr/>
            <p:nvPr/>
          </p:nvCxnSpPr>
          <p:spPr>
            <a:xfrm>
              <a:off x="182270169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45" name="Shape 645"/>
            <p:cNvCxnSpPr/>
            <p:nvPr/>
          </p:nvCxnSpPr>
          <p:spPr>
            <a:xfrm>
              <a:off x="184080806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46" name="Shape 646"/>
            <p:cNvCxnSpPr/>
            <p:nvPr/>
          </p:nvCxnSpPr>
          <p:spPr>
            <a:xfrm>
              <a:off x="185891431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47" name="Shape 647"/>
            <p:cNvCxnSpPr/>
            <p:nvPr/>
          </p:nvCxnSpPr>
          <p:spPr>
            <a:xfrm>
              <a:off x="187664352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48" name="Shape 648"/>
            <p:cNvCxnSpPr/>
            <p:nvPr/>
          </p:nvCxnSpPr>
          <p:spPr>
            <a:xfrm>
              <a:off x="189474977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49" name="Shape 649"/>
            <p:cNvCxnSpPr/>
            <p:nvPr/>
          </p:nvCxnSpPr>
          <p:spPr>
            <a:xfrm>
              <a:off x="191285601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50" name="Shape 650"/>
            <p:cNvCxnSpPr/>
            <p:nvPr/>
          </p:nvCxnSpPr>
          <p:spPr>
            <a:xfrm>
              <a:off x="193096251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51" name="Shape 651"/>
            <p:cNvCxnSpPr/>
            <p:nvPr/>
          </p:nvCxnSpPr>
          <p:spPr>
            <a:xfrm>
              <a:off x="194906875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52" name="Shape 652"/>
            <p:cNvCxnSpPr/>
            <p:nvPr/>
          </p:nvCxnSpPr>
          <p:spPr>
            <a:xfrm>
              <a:off x="196717500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53" name="Shape 653"/>
            <p:cNvCxnSpPr/>
            <p:nvPr/>
          </p:nvCxnSpPr>
          <p:spPr>
            <a:xfrm>
              <a:off x="198490396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54" name="Shape 654"/>
            <p:cNvCxnSpPr/>
            <p:nvPr/>
          </p:nvCxnSpPr>
          <p:spPr>
            <a:xfrm>
              <a:off x="200301046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55" name="Shape 655"/>
            <p:cNvCxnSpPr/>
            <p:nvPr/>
          </p:nvCxnSpPr>
          <p:spPr>
            <a:xfrm>
              <a:off x="202111670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56" name="Shape 656"/>
            <p:cNvCxnSpPr/>
            <p:nvPr/>
          </p:nvCxnSpPr>
          <p:spPr>
            <a:xfrm>
              <a:off x="203922295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57" name="Shape 657"/>
            <p:cNvCxnSpPr/>
            <p:nvPr/>
          </p:nvCxnSpPr>
          <p:spPr>
            <a:xfrm>
              <a:off x="205732920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58" name="Shape 658"/>
            <p:cNvCxnSpPr/>
            <p:nvPr/>
          </p:nvCxnSpPr>
          <p:spPr>
            <a:xfrm>
              <a:off x="207543545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59" name="Shape 659"/>
            <p:cNvCxnSpPr/>
            <p:nvPr/>
          </p:nvCxnSpPr>
          <p:spPr>
            <a:xfrm>
              <a:off x="209316490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60" name="Shape 660"/>
            <p:cNvCxnSpPr/>
            <p:nvPr/>
          </p:nvCxnSpPr>
          <p:spPr>
            <a:xfrm>
              <a:off x="211127115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61" name="Shape 661"/>
            <p:cNvCxnSpPr/>
            <p:nvPr/>
          </p:nvCxnSpPr>
          <p:spPr>
            <a:xfrm>
              <a:off x="212937739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662" name="Shape 662"/>
            <p:cNvCxnSpPr/>
            <p:nvPr/>
          </p:nvCxnSpPr>
          <p:spPr>
            <a:xfrm>
              <a:off x="2147483647" y="0"/>
              <a:ext cx="0" cy="2147483646"/>
            </a:xfrm>
            <a:prstGeom prst="straightConnector1">
              <a:avLst/>
            </a:prstGeom>
            <a:noFill/>
            <a:ln w="12700" cap="flat" cmpd="sng">
              <a:solidFill>
                <a:schemeClr val="lt1"/>
              </a:solidFill>
              <a:prstDash val="solid"/>
              <a:miter lim="800000"/>
              <a:headEnd type="none" w="med" len="med"/>
              <a:tailEnd type="none" w="med" len="med"/>
            </a:ln>
          </p:spPr>
        </p:cxnSp>
      </p:grpSp>
      <p:sp>
        <p:nvSpPr>
          <p:cNvPr id="663" name="Shape 663"/>
          <p:cNvSpPr txBox="1"/>
          <p:nvPr/>
        </p:nvSpPr>
        <p:spPr>
          <a:xfrm>
            <a:off x="641350" y="4149725"/>
            <a:ext cx="7772400" cy="9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600"/>
              <a:buFont typeface="Arial"/>
              <a:buNone/>
            </a:pPr>
            <a:r>
              <a:rPr lang="it" sz="3600" b="1" i="0" u="none">
                <a:solidFill>
                  <a:schemeClr val="lt1"/>
                </a:solidFill>
                <a:latin typeface="Arial"/>
                <a:ea typeface="Arial"/>
                <a:cs typeface="Arial"/>
                <a:sym typeface="Arial"/>
              </a:rPr>
              <a:t>Design Document</a:t>
            </a:r>
            <a:endParaRPr/>
          </a:p>
        </p:txBody>
      </p:sp>
      <p:sp>
        <p:nvSpPr>
          <p:cNvPr id="664" name="Shape 664"/>
          <p:cNvSpPr txBox="1"/>
          <p:nvPr/>
        </p:nvSpPr>
        <p:spPr>
          <a:xfrm>
            <a:off x="641350" y="5118100"/>
            <a:ext cx="7772400" cy="1333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alphaModFix/>
          </a:blip>
          <a:stretch>
            <a:fillRect/>
          </a:stretch>
        </a:blipFill>
        <a:effectLst/>
      </p:bgPr>
    </p:bg>
    <p:spTree>
      <p:nvGrpSpPr>
        <p:cNvPr id="1" name="Shape 668"/>
        <p:cNvGrpSpPr/>
        <p:nvPr/>
      </p:nvGrpSpPr>
      <p:grpSpPr>
        <a:xfrm>
          <a:off x="0" y="0"/>
          <a:ext cx="0" cy="0"/>
          <a:chOff x="0" y="0"/>
          <a:chExt cx="0" cy="0"/>
        </a:xfrm>
      </p:grpSpPr>
      <p:sp>
        <p:nvSpPr>
          <p:cNvPr id="669" name="Shape 669"/>
          <p:cNvSpPr txBox="1">
            <a:spLocks noGrp="1"/>
          </p:cNvSpPr>
          <p:nvPr>
            <p:ph type="title"/>
          </p:nvPr>
        </p:nvSpPr>
        <p:spPr>
          <a:xfrm>
            <a:off x="288925" y="139700"/>
            <a:ext cx="8580300" cy="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200"/>
              <a:buFont typeface="Arial"/>
              <a:buNone/>
            </a:pPr>
            <a:r>
              <a:rPr lang="it" sz="3200" b="1" i="0" u="none" strike="noStrike" cap="none">
                <a:solidFill>
                  <a:schemeClr val="lt1"/>
                </a:solidFill>
                <a:latin typeface="Arial"/>
                <a:ea typeface="Arial"/>
                <a:cs typeface="Arial"/>
                <a:sym typeface="Arial"/>
              </a:rPr>
              <a:t>High level components </a:t>
            </a:r>
            <a:endParaRPr/>
          </a:p>
        </p:txBody>
      </p:sp>
      <p:sp>
        <p:nvSpPr>
          <p:cNvPr id="670" name="Shape 670"/>
          <p:cNvSpPr txBox="1">
            <a:spLocks noGrp="1"/>
          </p:cNvSpPr>
          <p:nvPr>
            <p:ph type="body" idx="1"/>
          </p:nvPr>
        </p:nvSpPr>
        <p:spPr>
          <a:xfrm>
            <a:off x="457200" y="1600200"/>
            <a:ext cx="83232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Noto Sans Symbols"/>
              <a:buNone/>
            </a:pPr>
            <a:r>
              <a:rPr lang="it" sz="1800" b="0" i="0" u="sng" strike="noStrike" cap="none">
                <a:solidFill>
                  <a:schemeClr val="dk1"/>
                </a:solidFill>
                <a:latin typeface="Arial"/>
                <a:ea typeface="Arial"/>
                <a:cs typeface="Arial"/>
                <a:sym typeface="Arial"/>
              </a:rPr>
              <a:t>Database</a:t>
            </a:r>
            <a:r>
              <a:rPr lang="it" sz="1800" b="0" i="0" u="none" strike="noStrike" cap="none">
                <a:solidFill>
                  <a:schemeClr val="dk1"/>
                </a:solidFill>
                <a:latin typeface="Arial"/>
                <a:ea typeface="Arial"/>
                <a:cs typeface="Arial"/>
                <a:sym typeface="Arial"/>
              </a:rPr>
              <a:t>: contains all the data structures and entities concerning data storage. This level does not contain any application logic. </a:t>
            </a:r>
            <a:endParaRPr/>
          </a:p>
          <a:p>
            <a:pPr marL="342900" marR="0" lvl="0" indent="-342900" algn="l"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342900" marR="0" lvl="0" indent="-342900" algn="l" rtl="0">
              <a:lnSpc>
                <a:spcPct val="100000"/>
              </a:lnSpc>
              <a:spcBef>
                <a:spcPts val="360"/>
              </a:spcBef>
              <a:spcAft>
                <a:spcPts val="0"/>
              </a:spcAft>
              <a:buClr>
                <a:schemeClr val="dk1"/>
              </a:buClr>
              <a:buSzPts val="1800"/>
              <a:buFont typeface="Noto Sans Symbols"/>
              <a:buNone/>
            </a:pPr>
            <a:r>
              <a:rPr lang="it" sz="1800" b="0" i="0" u="sng" strike="noStrike" cap="none">
                <a:solidFill>
                  <a:schemeClr val="dk1"/>
                </a:solidFill>
                <a:latin typeface="Arial"/>
                <a:ea typeface="Arial"/>
                <a:cs typeface="Arial"/>
                <a:sym typeface="Arial"/>
              </a:rPr>
              <a:t>Application Server</a:t>
            </a:r>
            <a:r>
              <a:rPr lang="it" sz="1800" b="0" i="0" u="none" strike="noStrike" cap="none">
                <a:solidFill>
                  <a:schemeClr val="dk1"/>
                </a:solidFill>
                <a:latin typeface="Arial"/>
                <a:ea typeface="Arial"/>
                <a:cs typeface="Arial"/>
                <a:sym typeface="Arial"/>
              </a:rPr>
              <a:t>: the layer that contains all the application logic and key algorithms of the system. </a:t>
            </a:r>
            <a:endParaRPr/>
          </a:p>
          <a:p>
            <a:pPr marL="342900" marR="0" lvl="0" indent="-342900" algn="l"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342900" marR="0" lvl="0" indent="-342900" algn="l" rtl="0">
              <a:lnSpc>
                <a:spcPct val="100000"/>
              </a:lnSpc>
              <a:spcBef>
                <a:spcPts val="360"/>
              </a:spcBef>
              <a:spcAft>
                <a:spcPts val="0"/>
              </a:spcAft>
              <a:buClr>
                <a:schemeClr val="dk1"/>
              </a:buClr>
              <a:buSzPts val="1800"/>
              <a:buFont typeface="Noto Sans Symbols"/>
              <a:buNone/>
            </a:pPr>
            <a:r>
              <a:rPr lang="it" sz="1800" b="0" i="0" u="sng" strike="noStrike" cap="none">
                <a:solidFill>
                  <a:schemeClr val="dk1"/>
                </a:solidFill>
                <a:latin typeface="Arial"/>
                <a:ea typeface="Arial"/>
                <a:cs typeface="Arial"/>
                <a:sym typeface="Arial"/>
              </a:rPr>
              <a:t>Web Server</a:t>
            </a:r>
            <a:r>
              <a:rPr lang="it" sz="1800" b="0" i="0" u="none" strike="noStrike" cap="none">
                <a:solidFill>
                  <a:schemeClr val="dk1"/>
                </a:solidFill>
                <a:latin typeface="Arial"/>
                <a:ea typeface="Arial"/>
                <a:cs typeface="Arial"/>
                <a:sym typeface="Arial"/>
              </a:rPr>
              <a:t>: the Layer that provides all the web pages to the web-based application</a:t>
            </a:r>
            <a:endParaRPr/>
          </a:p>
          <a:p>
            <a:pPr marL="342900" marR="0" lvl="0" indent="-342900" algn="l"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342900" marR="0" lvl="0" indent="-342900" algn="l" rtl="0">
              <a:lnSpc>
                <a:spcPct val="100000"/>
              </a:lnSpc>
              <a:spcBef>
                <a:spcPts val="360"/>
              </a:spcBef>
              <a:spcAft>
                <a:spcPts val="0"/>
              </a:spcAft>
              <a:buClr>
                <a:schemeClr val="dk1"/>
              </a:buClr>
              <a:buSzPts val="1800"/>
              <a:buFont typeface="Noto Sans Symbols"/>
              <a:buNone/>
            </a:pPr>
            <a:r>
              <a:rPr lang="it" sz="1800" b="0" i="0" u="sng" strike="noStrike" cap="none">
                <a:solidFill>
                  <a:schemeClr val="dk1"/>
                </a:solidFill>
                <a:latin typeface="Arial"/>
                <a:ea typeface="Arial"/>
                <a:cs typeface="Arial"/>
                <a:sym typeface="Arial"/>
              </a:rPr>
              <a:t>Mobile Application</a:t>
            </a:r>
            <a:r>
              <a:rPr lang="it" sz="1800" b="0" i="0" u="none" strike="noStrike" cap="none">
                <a:solidFill>
                  <a:schemeClr val="dk1"/>
                </a:solidFill>
                <a:latin typeface="Arial"/>
                <a:ea typeface="Arial"/>
                <a:cs typeface="Arial"/>
                <a:sym typeface="Arial"/>
              </a:rPr>
              <a:t>: the Presentation Layer of the mobile application.</a:t>
            </a:r>
            <a:endParaRPr/>
          </a:p>
          <a:p>
            <a:pPr marL="342900" marR="0" lvl="0" indent="-342900" algn="l"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342900" marR="0" lvl="0" indent="-342900" algn="l" rtl="0">
              <a:lnSpc>
                <a:spcPct val="100000"/>
              </a:lnSpc>
              <a:spcBef>
                <a:spcPts val="360"/>
              </a:spcBef>
              <a:spcAft>
                <a:spcPts val="0"/>
              </a:spcAft>
              <a:buClr>
                <a:schemeClr val="dk1"/>
              </a:buClr>
              <a:buSzPts val="1800"/>
              <a:buFont typeface="Noto Sans Symbols"/>
              <a:buNone/>
            </a:pPr>
            <a:r>
              <a:rPr lang="it" sz="1800" b="0" i="0" u="sng" strike="noStrike" cap="none">
                <a:solidFill>
                  <a:schemeClr val="dk1"/>
                </a:solidFill>
                <a:latin typeface="Arial"/>
                <a:ea typeface="Arial"/>
                <a:cs typeface="Arial"/>
                <a:sym typeface="Arial"/>
              </a:rPr>
              <a:t>Web Browser</a:t>
            </a:r>
            <a:r>
              <a:rPr lang="it" sz="1800" b="0" i="0" u="none" strike="noStrike" cap="none">
                <a:solidFill>
                  <a:schemeClr val="dk1"/>
                </a:solidFill>
                <a:latin typeface="Arial"/>
                <a:ea typeface="Arial"/>
                <a:cs typeface="Arial"/>
                <a:sym typeface="Arial"/>
              </a:rPr>
              <a:t>: the Presentation Layer of the web-based application. It just renders the pages obtained from the Web server and executes its scripts. </a:t>
            </a:r>
            <a:endParaRPr/>
          </a:p>
          <a:p>
            <a:pPr marL="342900" marR="0" lvl="0" indent="-342900" algn="l" rtl="0">
              <a:spcBef>
                <a:spcPts val="360"/>
              </a:spcBef>
              <a:spcAft>
                <a:spcPts val="0"/>
              </a:spcAft>
              <a:buNone/>
            </a:pPr>
            <a:endParaRPr sz="1800" b="0" i="0" u="none">
              <a:solidFill>
                <a:schemeClr val="dk1"/>
              </a:solidFill>
              <a:latin typeface="Arial"/>
              <a:ea typeface="Arial"/>
              <a:cs typeface="Arial"/>
              <a:sym typeface="Arial"/>
            </a:endParaRPr>
          </a:p>
        </p:txBody>
      </p:sp>
      <p:sp>
        <p:nvSpPr>
          <p:cNvPr id="671" name="Shape 671"/>
          <p:cNvSpPr txBox="1"/>
          <p:nvPr/>
        </p:nvSpPr>
        <p:spPr>
          <a:xfrm>
            <a:off x="288925" y="6289675"/>
            <a:ext cx="4546500" cy="374700"/>
          </a:xfrm>
          <a:prstGeom prst="rect">
            <a:avLst/>
          </a:prstGeom>
          <a:noFill/>
          <a:ln>
            <a:noFill/>
          </a:ln>
          <a:effectLst>
            <a:outerShdw blurRad="63500" dist="23000" dir="5400000">
              <a:srgbClr val="808080">
                <a:alpha val="34901"/>
              </a:srgbClr>
            </a:outerShdw>
          </a:effectLst>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FFFFFF"/>
              </a:buClr>
              <a:buSzPts val="1800"/>
              <a:buFont typeface="Calibri"/>
              <a:buNone/>
            </a:pPr>
            <a:r>
              <a:rPr lang="it" sz="1800" b="1" i="0" u="none">
                <a:solidFill>
                  <a:srgbClr val="FFFFFF"/>
                </a:solidFill>
                <a:latin typeface="Calibri"/>
                <a:ea typeface="Calibri"/>
                <a:cs typeface="Calibri"/>
                <a:sym typeface="Calibri"/>
              </a:rPr>
              <a:t>Davide Rossetto – Alessandro Tatti</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alphaModFix/>
          </a:blip>
          <a:stretch>
            <a:fillRect/>
          </a:stretch>
        </a:blipFill>
        <a:effectLst/>
      </p:bgPr>
    </p:bg>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288925" y="139700"/>
            <a:ext cx="8580300" cy="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200"/>
              <a:buFont typeface="Arial"/>
              <a:buNone/>
            </a:pPr>
            <a:r>
              <a:rPr lang="it" sz="3200" b="1" i="0" u="none" strike="noStrike" cap="none">
                <a:solidFill>
                  <a:schemeClr val="lt1"/>
                </a:solidFill>
                <a:latin typeface="Arial"/>
                <a:ea typeface="Arial"/>
                <a:cs typeface="Arial"/>
                <a:sym typeface="Arial"/>
              </a:rPr>
              <a:t>High level components </a:t>
            </a:r>
            <a:endParaRPr/>
          </a:p>
        </p:txBody>
      </p:sp>
      <p:sp>
        <p:nvSpPr>
          <p:cNvPr id="677" name="Shape 677"/>
          <p:cNvSpPr txBox="1"/>
          <p:nvPr/>
        </p:nvSpPr>
        <p:spPr>
          <a:xfrm>
            <a:off x="288925" y="6289675"/>
            <a:ext cx="4546500" cy="374700"/>
          </a:xfrm>
          <a:prstGeom prst="rect">
            <a:avLst/>
          </a:prstGeom>
          <a:noFill/>
          <a:ln>
            <a:noFill/>
          </a:ln>
          <a:effectLst>
            <a:outerShdw blurRad="63500" dist="23000" dir="5400000">
              <a:srgbClr val="808080">
                <a:alpha val="34901"/>
              </a:srgbClr>
            </a:outerShdw>
          </a:effectLst>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FFFFFF"/>
              </a:buClr>
              <a:buSzPts val="1800"/>
              <a:buFont typeface="Calibri"/>
              <a:buNone/>
            </a:pPr>
            <a:r>
              <a:rPr lang="it" sz="1800" b="1" i="0" u="none">
                <a:solidFill>
                  <a:srgbClr val="FFFFFF"/>
                </a:solidFill>
                <a:latin typeface="Calibri"/>
                <a:ea typeface="Calibri"/>
                <a:cs typeface="Calibri"/>
                <a:sym typeface="Calibri"/>
              </a:rPr>
              <a:t>Davide Rossetto – Alessandro Tatti</a:t>
            </a:r>
            <a:endParaRPr/>
          </a:p>
        </p:txBody>
      </p:sp>
      <p:pic>
        <p:nvPicPr>
          <p:cNvPr id="678" name="Shape 678"/>
          <p:cNvPicPr preferRelativeResize="0"/>
          <p:nvPr/>
        </p:nvPicPr>
        <p:blipFill rotWithShape="1">
          <a:blip r:embed="rId4">
            <a:alphaModFix/>
          </a:blip>
          <a:srcRect/>
          <a:stretch/>
        </p:blipFill>
        <p:spPr>
          <a:xfrm>
            <a:off x="288925" y="1450975"/>
            <a:ext cx="4248102" cy="1947399"/>
          </a:xfrm>
          <a:prstGeom prst="rect">
            <a:avLst/>
          </a:prstGeom>
          <a:noFill/>
          <a:ln>
            <a:noFill/>
          </a:ln>
        </p:spPr>
      </p:pic>
      <p:sp>
        <p:nvSpPr>
          <p:cNvPr id="679" name="Shape 679"/>
          <p:cNvSpPr txBox="1"/>
          <p:nvPr/>
        </p:nvSpPr>
        <p:spPr>
          <a:xfrm>
            <a:off x="769137" y="5419837"/>
            <a:ext cx="32877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800"/>
              <a:buFont typeface="Arial"/>
              <a:buNone/>
            </a:pPr>
            <a:r>
              <a:rPr lang="it" sz="1800" b="0" i="0" u="none">
                <a:solidFill>
                  <a:srgbClr val="7F7F7F"/>
                </a:solidFill>
                <a:latin typeface="Arial"/>
                <a:ea typeface="Arial"/>
                <a:cs typeface="Arial"/>
                <a:sym typeface="Arial"/>
              </a:rPr>
              <a:t>Layer structure of the system. </a:t>
            </a:r>
            <a:endParaRPr/>
          </a:p>
          <a:p>
            <a:pPr marL="0" marR="0" lvl="0" indent="0" algn="l" rtl="0">
              <a:lnSpc>
                <a:spcPct val="100000"/>
              </a:lnSpc>
              <a:spcBef>
                <a:spcPts val="0"/>
              </a:spcBef>
              <a:spcAft>
                <a:spcPts val="0"/>
              </a:spcAft>
              <a:buNone/>
            </a:pPr>
            <a:endParaRPr sz="1800" b="0" i="0" u="none">
              <a:solidFill>
                <a:srgbClr val="7F7F7F"/>
              </a:solidFill>
              <a:latin typeface="Arial"/>
              <a:ea typeface="Arial"/>
              <a:cs typeface="Arial"/>
              <a:sym typeface="Arial"/>
            </a:endParaRPr>
          </a:p>
        </p:txBody>
      </p:sp>
      <p:sp>
        <p:nvSpPr>
          <p:cNvPr id="680" name="Shape 680"/>
          <p:cNvSpPr txBox="1"/>
          <p:nvPr/>
        </p:nvSpPr>
        <p:spPr>
          <a:xfrm>
            <a:off x="4670400" y="1450987"/>
            <a:ext cx="40956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800"/>
              <a:buFont typeface="Arial"/>
              <a:buNone/>
            </a:pPr>
            <a:r>
              <a:rPr lang="it" sz="1800" b="0" i="0" u="none">
                <a:solidFill>
                  <a:srgbClr val="7F7F7F"/>
                </a:solidFill>
                <a:latin typeface="Arial"/>
                <a:ea typeface="Arial"/>
                <a:cs typeface="Arial"/>
                <a:sym typeface="Arial"/>
              </a:rPr>
              <a:t>High-level components of the system. </a:t>
            </a:r>
            <a:endParaRPr/>
          </a:p>
          <a:p>
            <a:pPr marL="0" marR="0" lvl="0" indent="0" algn="l" rtl="0">
              <a:lnSpc>
                <a:spcPct val="100000"/>
              </a:lnSpc>
              <a:spcBef>
                <a:spcPts val="0"/>
              </a:spcBef>
              <a:spcAft>
                <a:spcPts val="0"/>
              </a:spcAft>
              <a:buNone/>
            </a:pPr>
            <a:endParaRPr sz="1800" b="0" i="0" u="none">
              <a:solidFill>
                <a:srgbClr val="7F7F7F"/>
              </a:solidFill>
              <a:latin typeface="Arial"/>
              <a:ea typeface="Arial"/>
              <a:cs typeface="Arial"/>
              <a:sym typeface="Arial"/>
            </a:endParaRPr>
          </a:p>
        </p:txBody>
      </p:sp>
      <p:pic>
        <p:nvPicPr>
          <p:cNvPr id="681" name="Shape 681"/>
          <p:cNvPicPr preferRelativeResize="0"/>
          <p:nvPr/>
        </p:nvPicPr>
        <p:blipFill>
          <a:blip r:embed="rId5">
            <a:alphaModFix/>
          </a:blip>
          <a:stretch>
            <a:fillRect/>
          </a:stretch>
        </p:blipFill>
        <p:spPr>
          <a:xfrm>
            <a:off x="4031394" y="3567937"/>
            <a:ext cx="4971253" cy="22442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alphaModFix/>
          </a:blip>
          <a:stretch>
            <a:fillRect/>
          </a:stretch>
        </a:blipFill>
        <a:effectLst/>
      </p:bgPr>
    </p:bg>
    <p:spTree>
      <p:nvGrpSpPr>
        <p:cNvPr id="1" name="Shape 685"/>
        <p:cNvGrpSpPr/>
        <p:nvPr/>
      </p:nvGrpSpPr>
      <p:grpSpPr>
        <a:xfrm>
          <a:off x="0" y="0"/>
          <a:ext cx="0" cy="0"/>
          <a:chOff x="0" y="0"/>
          <a:chExt cx="0" cy="0"/>
        </a:xfrm>
      </p:grpSpPr>
      <p:sp>
        <p:nvSpPr>
          <p:cNvPr id="686" name="Shape 686"/>
          <p:cNvSpPr txBox="1">
            <a:spLocks noGrp="1"/>
          </p:cNvSpPr>
          <p:nvPr>
            <p:ph type="title"/>
          </p:nvPr>
        </p:nvSpPr>
        <p:spPr>
          <a:xfrm>
            <a:off x="288925" y="139700"/>
            <a:ext cx="8580300" cy="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200"/>
              <a:buFont typeface="Arial"/>
              <a:buNone/>
            </a:pPr>
            <a:r>
              <a:rPr lang="it" sz="3200" b="1" i="0" u="none" strike="noStrike" cap="none">
                <a:solidFill>
                  <a:schemeClr val="lt1"/>
                </a:solidFill>
                <a:latin typeface="Arial"/>
                <a:ea typeface="Arial"/>
                <a:cs typeface="Arial"/>
                <a:sym typeface="Arial"/>
              </a:rPr>
              <a:t>Application Server </a:t>
            </a:r>
            <a:endParaRPr/>
          </a:p>
        </p:txBody>
      </p:sp>
      <p:sp>
        <p:nvSpPr>
          <p:cNvPr id="687" name="Shape 687"/>
          <p:cNvSpPr txBox="1">
            <a:spLocks noGrp="1"/>
          </p:cNvSpPr>
          <p:nvPr>
            <p:ph type="body" idx="1"/>
          </p:nvPr>
        </p:nvSpPr>
        <p:spPr>
          <a:xfrm>
            <a:off x="457200" y="1600200"/>
            <a:ext cx="83232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Noto Sans Symbols"/>
              <a:buNone/>
            </a:pPr>
            <a:r>
              <a:rPr lang="it" sz="1800" b="0" i="0" u="none">
                <a:solidFill>
                  <a:schemeClr val="dk1"/>
                </a:solidFill>
                <a:latin typeface="Arial"/>
                <a:ea typeface="Arial"/>
                <a:cs typeface="Arial"/>
                <a:sym typeface="Arial"/>
              </a:rPr>
              <a:t>This layer must handle business logic, data layer connections, and application access modes from different clients and external systems. </a:t>
            </a:r>
            <a:endParaRPr/>
          </a:p>
          <a:p>
            <a:pPr marL="342900" marR="0" lvl="0" indent="-342900" algn="l" rtl="0">
              <a:lnSpc>
                <a:spcPct val="100000"/>
              </a:lnSpc>
              <a:spcBef>
                <a:spcPts val="360"/>
              </a:spcBef>
              <a:spcAft>
                <a:spcPts val="0"/>
              </a:spcAft>
              <a:buClr>
                <a:schemeClr val="dk1"/>
              </a:buClr>
              <a:buSzPts val="1800"/>
              <a:buFont typeface="Noto Sans Symbols"/>
              <a:buNone/>
            </a:pPr>
            <a:endParaRPr sz="1800" b="0" i="0" u="none">
              <a:solidFill>
                <a:schemeClr val="dk1"/>
              </a:solidFill>
              <a:latin typeface="Arial"/>
              <a:ea typeface="Arial"/>
              <a:cs typeface="Arial"/>
              <a:sym typeface="Arial"/>
            </a:endParaRPr>
          </a:p>
          <a:p>
            <a:pPr marL="342900" marR="0" lvl="0" indent="-342900" algn="l" rtl="0">
              <a:lnSpc>
                <a:spcPct val="100000"/>
              </a:lnSpc>
              <a:spcBef>
                <a:spcPts val="360"/>
              </a:spcBef>
              <a:spcAft>
                <a:spcPts val="0"/>
              </a:spcAft>
              <a:buClr>
                <a:schemeClr val="dk1"/>
              </a:buClr>
              <a:buSzPts val="1800"/>
              <a:buFont typeface="Noto Sans Symbols"/>
              <a:buNone/>
            </a:pPr>
            <a:r>
              <a:rPr lang="it" sz="1800" b="0" i="0" u="none">
                <a:solidFill>
                  <a:schemeClr val="dk1"/>
                </a:solidFill>
                <a:latin typeface="Arial"/>
                <a:ea typeface="Arial"/>
                <a:cs typeface="Arial"/>
                <a:sym typeface="Arial"/>
              </a:rPr>
              <a:t>Application Server must provide a means of interfacing with the Web Server and mobile clients through specific APIs in order to separate the different levels from their individual implementation. </a:t>
            </a:r>
            <a:endParaRPr/>
          </a:p>
          <a:p>
            <a:pPr marL="342900" marR="0" lvl="0" indent="-342900" algn="l" rtl="0">
              <a:lnSpc>
                <a:spcPct val="100000"/>
              </a:lnSpc>
              <a:spcBef>
                <a:spcPts val="360"/>
              </a:spcBef>
              <a:spcAft>
                <a:spcPts val="0"/>
              </a:spcAft>
              <a:buClr>
                <a:schemeClr val="dk1"/>
              </a:buClr>
              <a:buSzPts val="1800"/>
              <a:buFont typeface="Noto Sans Symbols"/>
              <a:buNone/>
            </a:pPr>
            <a:endParaRPr sz="1800" b="0" i="0" u="none">
              <a:solidFill>
                <a:schemeClr val="dk1"/>
              </a:solidFill>
              <a:latin typeface="Arial"/>
              <a:ea typeface="Arial"/>
              <a:cs typeface="Arial"/>
              <a:sym typeface="Arial"/>
            </a:endParaRPr>
          </a:p>
          <a:p>
            <a:pPr marL="342900" marR="0" lvl="0" indent="-342900" algn="l" rtl="0">
              <a:lnSpc>
                <a:spcPct val="100000"/>
              </a:lnSpc>
              <a:spcBef>
                <a:spcPts val="360"/>
              </a:spcBef>
              <a:spcAft>
                <a:spcPts val="0"/>
              </a:spcAft>
              <a:buClr>
                <a:schemeClr val="dk1"/>
              </a:buClr>
              <a:buSzPts val="1800"/>
              <a:buFont typeface="Noto Sans Symbols"/>
              <a:buNone/>
            </a:pPr>
            <a:r>
              <a:rPr lang="it" sz="1800" b="0" i="0" u="none">
                <a:solidFill>
                  <a:schemeClr val="dk1"/>
                </a:solidFill>
                <a:latin typeface="Arial"/>
                <a:ea typeface="Arial"/>
                <a:cs typeface="Arial"/>
                <a:sym typeface="Arial"/>
              </a:rPr>
              <a:t>The main business logic modules must include: </a:t>
            </a:r>
            <a:endParaRPr/>
          </a:p>
          <a:p>
            <a:pPr marL="342900" marR="0" lvl="0" indent="-342900" algn="l" rtl="0">
              <a:lnSpc>
                <a:spcPct val="100000"/>
              </a:lnSpc>
              <a:spcBef>
                <a:spcPts val="360"/>
              </a:spcBef>
              <a:spcAft>
                <a:spcPts val="0"/>
              </a:spcAft>
              <a:buClr>
                <a:schemeClr val="dk1"/>
              </a:buClr>
              <a:buSzPts val="1800"/>
              <a:buFont typeface="Arial"/>
              <a:buChar char="•"/>
            </a:pPr>
            <a:r>
              <a:rPr lang="it" sz="1800" b="0" i="0" u="none">
                <a:solidFill>
                  <a:schemeClr val="dk1"/>
                </a:solidFill>
                <a:latin typeface="Arial"/>
                <a:ea typeface="Arial"/>
                <a:cs typeface="Arial"/>
                <a:sym typeface="Arial"/>
              </a:rPr>
              <a:t>UserManager</a:t>
            </a:r>
            <a:endParaRPr/>
          </a:p>
          <a:p>
            <a:pPr marL="342900" marR="0" lvl="0" indent="-342900" algn="l" rtl="0">
              <a:lnSpc>
                <a:spcPct val="100000"/>
              </a:lnSpc>
              <a:spcBef>
                <a:spcPts val="360"/>
              </a:spcBef>
              <a:spcAft>
                <a:spcPts val="0"/>
              </a:spcAft>
              <a:buClr>
                <a:schemeClr val="dk1"/>
              </a:buClr>
              <a:buSzPts val="1800"/>
              <a:buFont typeface="Arial"/>
              <a:buChar char="•"/>
            </a:pPr>
            <a:r>
              <a:rPr lang="it" sz="1800" b="0" i="0" u="none">
                <a:solidFill>
                  <a:schemeClr val="dk1"/>
                </a:solidFill>
                <a:latin typeface="Arial"/>
                <a:ea typeface="Arial"/>
                <a:cs typeface="Arial"/>
                <a:sym typeface="Arial"/>
              </a:rPr>
              <a:t>EventManager</a:t>
            </a:r>
            <a:endParaRPr/>
          </a:p>
          <a:p>
            <a:pPr marL="342900" marR="0" lvl="0" indent="-342900" algn="l" rtl="0">
              <a:lnSpc>
                <a:spcPct val="100000"/>
              </a:lnSpc>
              <a:spcBef>
                <a:spcPts val="360"/>
              </a:spcBef>
              <a:spcAft>
                <a:spcPts val="0"/>
              </a:spcAft>
              <a:buClr>
                <a:schemeClr val="dk1"/>
              </a:buClr>
              <a:buSzPts val="1800"/>
              <a:buFont typeface="Arial"/>
              <a:buChar char="•"/>
            </a:pPr>
            <a:r>
              <a:rPr lang="it" sz="1800" b="0" i="0" u="none">
                <a:solidFill>
                  <a:schemeClr val="dk1"/>
                </a:solidFill>
                <a:latin typeface="Arial"/>
                <a:ea typeface="Arial"/>
                <a:cs typeface="Arial"/>
                <a:sym typeface="Arial"/>
              </a:rPr>
              <a:t>MapManager</a:t>
            </a:r>
            <a:endParaRPr/>
          </a:p>
          <a:p>
            <a:pPr marL="342900" marR="0" lvl="0" indent="-342900" algn="l" rtl="0">
              <a:lnSpc>
                <a:spcPct val="100000"/>
              </a:lnSpc>
              <a:spcBef>
                <a:spcPts val="360"/>
              </a:spcBef>
              <a:spcAft>
                <a:spcPts val="0"/>
              </a:spcAft>
              <a:buClr>
                <a:schemeClr val="dk1"/>
              </a:buClr>
              <a:buSzPts val="1800"/>
              <a:buFont typeface="Arial"/>
              <a:buChar char="•"/>
            </a:pPr>
            <a:r>
              <a:rPr lang="it" sz="1800"/>
              <a:t>Travel </a:t>
            </a:r>
            <a:r>
              <a:rPr lang="it" sz="1800" b="0" i="0" u="none">
                <a:solidFill>
                  <a:schemeClr val="dk1"/>
                </a:solidFill>
                <a:latin typeface="Arial"/>
                <a:ea typeface="Arial"/>
                <a:cs typeface="Arial"/>
                <a:sym typeface="Arial"/>
              </a:rPr>
              <a:t>Information Providers (i.e., ATM, Trenord, Alitalia, etc.)</a:t>
            </a:r>
            <a:endParaRPr/>
          </a:p>
          <a:p>
            <a:pPr marL="342900" marR="0" lvl="0" indent="-342900" algn="l" rtl="0">
              <a:lnSpc>
                <a:spcPct val="100000"/>
              </a:lnSpc>
              <a:spcBef>
                <a:spcPts val="360"/>
              </a:spcBef>
              <a:spcAft>
                <a:spcPts val="0"/>
              </a:spcAft>
              <a:buClr>
                <a:schemeClr val="dk1"/>
              </a:buClr>
              <a:buSzPts val="1800"/>
              <a:buFont typeface="Arial"/>
              <a:buChar char="•"/>
            </a:pPr>
            <a:r>
              <a:rPr lang="it" sz="1800" b="0" i="0" u="none">
                <a:solidFill>
                  <a:schemeClr val="dk1"/>
                </a:solidFill>
                <a:latin typeface="Arial"/>
                <a:ea typeface="Arial"/>
                <a:cs typeface="Arial"/>
                <a:sym typeface="Arial"/>
              </a:rPr>
              <a:t>NotificationManager</a:t>
            </a:r>
            <a:endParaRPr/>
          </a:p>
        </p:txBody>
      </p:sp>
      <p:sp>
        <p:nvSpPr>
          <p:cNvPr id="688" name="Shape 688"/>
          <p:cNvSpPr txBox="1"/>
          <p:nvPr/>
        </p:nvSpPr>
        <p:spPr>
          <a:xfrm>
            <a:off x="288925" y="6289675"/>
            <a:ext cx="4546500" cy="374700"/>
          </a:xfrm>
          <a:prstGeom prst="rect">
            <a:avLst/>
          </a:prstGeom>
          <a:noFill/>
          <a:ln>
            <a:noFill/>
          </a:ln>
          <a:effectLst>
            <a:outerShdw blurRad="63500" dist="23000" dir="5400000">
              <a:srgbClr val="808080">
                <a:alpha val="34901"/>
              </a:srgbClr>
            </a:outerShdw>
          </a:effectLst>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FFFFFF"/>
              </a:buClr>
              <a:buSzPts val="1800"/>
              <a:buFont typeface="Calibri"/>
              <a:buNone/>
            </a:pPr>
            <a:r>
              <a:rPr lang="it" sz="1800" b="1" i="0" u="none">
                <a:solidFill>
                  <a:srgbClr val="FFFFFF"/>
                </a:solidFill>
                <a:latin typeface="Calibri"/>
                <a:ea typeface="Calibri"/>
                <a:cs typeface="Calibri"/>
                <a:sym typeface="Calibri"/>
              </a:rPr>
              <a:t>Davide Rossetto – Alessandro Tatti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alphaModFix/>
          </a:blip>
          <a:stretch>
            <a:fillRect/>
          </a:stretch>
        </a:blipFill>
        <a:effectLst/>
      </p:bgPr>
    </p:bg>
    <p:spTree>
      <p:nvGrpSpPr>
        <p:cNvPr id="1" name="Shape 692"/>
        <p:cNvGrpSpPr/>
        <p:nvPr/>
      </p:nvGrpSpPr>
      <p:grpSpPr>
        <a:xfrm>
          <a:off x="0" y="0"/>
          <a:ext cx="0" cy="0"/>
          <a:chOff x="0" y="0"/>
          <a:chExt cx="0" cy="0"/>
        </a:xfrm>
      </p:grpSpPr>
      <p:sp>
        <p:nvSpPr>
          <p:cNvPr id="693" name="Shape 693"/>
          <p:cNvSpPr txBox="1">
            <a:spLocks noGrp="1"/>
          </p:cNvSpPr>
          <p:nvPr>
            <p:ph type="title"/>
          </p:nvPr>
        </p:nvSpPr>
        <p:spPr>
          <a:xfrm>
            <a:off x="288925" y="139700"/>
            <a:ext cx="8580300" cy="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200"/>
              <a:buFont typeface="Arial"/>
              <a:buNone/>
            </a:pPr>
            <a:r>
              <a:rPr lang="it" sz="3200"/>
              <a:t>Application Server Implementation</a:t>
            </a:r>
            <a:endParaRPr/>
          </a:p>
        </p:txBody>
      </p:sp>
      <p:sp>
        <p:nvSpPr>
          <p:cNvPr id="694" name="Shape 694"/>
          <p:cNvSpPr txBox="1">
            <a:spLocks noGrp="1"/>
          </p:cNvSpPr>
          <p:nvPr>
            <p:ph type="body" idx="1"/>
          </p:nvPr>
        </p:nvSpPr>
        <p:spPr>
          <a:xfrm>
            <a:off x="457200" y="1600200"/>
            <a:ext cx="8323200" cy="452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Clr>
                <a:schemeClr val="dk1"/>
              </a:buClr>
              <a:buSzPts val="1100"/>
              <a:buFont typeface="Arial"/>
              <a:buNone/>
            </a:pPr>
            <a:r>
              <a:rPr lang="it"/>
              <a:t>In this layer the central character is JEE7. This choice grants us several benefits such as security, reliability and availability.</a:t>
            </a:r>
            <a:endParaRPr/>
          </a:p>
          <a:p>
            <a:pPr marL="0" marR="0" lvl="0" indent="0" algn="l" rtl="0">
              <a:lnSpc>
                <a:spcPct val="100000"/>
              </a:lnSpc>
              <a:spcBef>
                <a:spcPts val="360"/>
              </a:spcBef>
              <a:spcAft>
                <a:spcPts val="0"/>
              </a:spcAft>
              <a:buNone/>
            </a:pPr>
            <a:endParaRPr/>
          </a:p>
          <a:p>
            <a:pPr marL="0" marR="0" lvl="0" indent="0" algn="l" rtl="0">
              <a:lnSpc>
                <a:spcPct val="115000"/>
              </a:lnSpc>
              <a:spcBef>
                <a:spcPts val="360"/>
              </a:spcBef>
              <a:spcAft>
                <a:spcPts val="0"/>
              </a:spcAft>
              <a:buClr>
                <a:schemeClr val="dk1"/>
              </a:buClr>
              <a:buSzPts val="1100"/>
              <a:buFont typeface="Arial"/>
              <a:buNone/>
            </a:pPr>
            <a:r>
              <a:rPr lang="it"/>
              <a:t>More specifically:</a:t>
            </a:r>
            <a:endParaRPr/>
          </a:p>
          <a:p>
            <a:pPr marL="457200" marR="0" lvl="0" indent="-317500" algn="l" rtl="0">
              <a:lnSpc>
                <a:spcPct val="150000"/>
              </a:lnSpc>
              <a:spcBef>
                <a:spcPts val="360"/>
              </a:spcBef>
              <a:spcAft>
                <a:spcPts val="0"/>
              </a:spcAft>
              <a:buSzPts val="1400"/>
              <a:buChar char="●"/>
            </a:pPr>
            <a:r>
              <a:rPr lang="it"/>
              <a:t>GlassFish Server as Application Server implementation;</a:t>
            </a:r>
            <a:endParaRPr/>
          </a:p>
          <a:p>
            <a:pPr marL="457200" marR="0" lvl="0" indent="-317500" algn="l" rtl="0">
              <a:lnSpc>
                <a:spcPct val="150000"/>
              </a:lnSpc>
              <a:spcBef>
                <a:spcPts val="0"/>
              </a:spcBef>
              <a:spcAft>
                <a:spcPts val="0"/>
              </a:spcAft>
              <a:buSzPts val="1400"/>
              <a:buChar char="●"/>
            </a:pPr>
            <a:r>
              <a:rPr lang="it"/>
              <a:t>Enterprise JavaBeans (EJB)</a:t>
            </a:r>
            <a:endParaRPr/>
          </a:p>
          <a:p>
            <a:pPr marL="457200" marR="0" lvl="0" indent="-317500" algn="l" rtl="0">
              <a:lnSpc>
                <a:spcPct val="150000"/>
              </a:lnSpc>
              <a:spcBef>
                <a:spcPts val="0"/>
              </a:spcBef>
              <a:spcAft>
                <a:spcPts val="0"/>
              </a:spcAft>
              <a:buSzPts val="1400"/>
              <a:buChar char="●"/>
            </a:pPr>
            <a:r>
              <a:rPr lang="it"/>
              <a:t>JavaPersistenceAPI (JPA)</a:t>
            </a:r>
            <a:endParaRPr/>
          </a:p>
          <a:p>
            <a:pPr marL="457200" marR="0" lvl="0" indent="-317500" algn="l" rtl="0">
              <a:lnSpc>
                <a:spcPct val="150000"/>
              </a:lnSpc>
              <a:spcBef>
                <a:spcPts val="0"/>
              </a:spcBef>
              <a:spcAft>
                <a:spcPts val="0"/>
              </a:spcAft>
              <a:buSzPts val="1400"/>
              <a:buChar char="●"/>
            </a:pPr>
            <a:r>
              <a:rPr lang="it"/>
              <a:t>JAX-RS to implement proper RESTful APIs</a:t>
            </a:r>
            <a:endParaRPr/>
          </a:p>
        </p:txBody>
      </p:sp>
      <p:sp>
        <p:nvSpPr>
          <p:cNvPr id="695" name="Shape 695"/>
          <p:cNvSpPr txBox="1"/>
          <p:nvPr/>
        </p:nvSpPr>
        <p:spPr>
          <a:xfrm>
            <a:off x="288925" y="6289675"/>
            <a:ext cx="4546500" cy="374700"/>
          </a:xfrm>
          <a:prstGeom prst="rect">
            <a:avLst/>
          </a:prstGeom>
          <a:noFill/>
          <a:ln>
            <a:noFill/>
          </a:ln>
          <a:effectLst>
            <a:outerShdw blurRad="63500" dist="23000" dir="5400000">
              <a:srgbClr val="808080">
                <a:alpha val="34900"/>
              </a:srgbClr>
            </a:outerShdw>
          </a:effectLst>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FFFFFF"/>
              </a:buClr>
              <a:buSzPts val="1800"/>
              <a:buFont typeface="Calibri"/>
              <a:buNone/>
            </a:pPr>
            <a:r>
              <a:rPr lang="it" sz="1800" b="1" i="0" u="none">
                <a:solidFill>
                  <a:srgbClr val="FFFFFF"/>
                </a:solidFill>
                <a:latin typeface="Calibri"/>
                <a:ea typeface="Calibri"/>
                <a:cs typeface="Calibri"/>
                <a:sym typeface="Calibri"/>
              </a:rPr>
              <a:t>Davide Rossetto – Alessandro Tatti</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alphaModFix/>
          </a:blip>
          <a:stretch>
            <a:fillRect/>
          </a:stretch>
        </a:blipFill>
        <a:effectLst/>
      </p:bgPr>
    </p:bg>
    <p:spTree>
      <p:nvGrpSpPr>
        <p:cNvPr id="1" name="Shape 699"/>
        <p:cNvGrpSpPr/>
        <p:nvPr/>
      </p:nvGrpSpPr>
      <p:grpSpPr>
        <a:xfrm>
          <a:off x="0" y="0"/>
          <a:ext cx="0" cy="0"/>
          <a:chOff x="0" y="0"/>
          <a:chExt cx="0" cy="0"/>
        </a:xfrm>
      </p:grpSpPr>
      <p:sp>
        <p:nvSpPr>
          <p:cNvPr id="700" name="Shape 700"/>
          <p:cNvSpPr txBox="1">
            <a:spLocks noGrp="1"/>
          </p:cNvSpPr>
          <p:nvPr>
            <p:ph type="title"/>
          </p:nvPr>
        </p:nvSpPr>
        <p:spPr>
          <a:xfrm>
            <a:off x="288925" y="139700"/>
            <a:ext cx="8580300" cy="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200"/>
              <a:buFont typeface="Arial"/>
              <a:buNone/>
            </a:pPr>
            <a:r>
              <a:rPr lang="it" sz="3200" b="1" i="0" u="none" strike="noStrike" cap="none">
                <a:solidFill>
                  <a:schemeClr val="lt1"/>
                </a:solidFill>
                <a:latin typeface="Arial"/>
                <a:ea typeface="Arial"/>
                <a:cs typeface="Arial"/>
                <a:sym typeface="Arial"/>
              </a:rPr>
              <a:t>Deployment view </a:t>
            </a:r>
            <a:endParaRPr/>
          </a:p>
        </p:txBody>
      </p:sp>
      <p:sp>
        <p:nvSpPr>
          <p:cNvPr id="701" name="Shape 701"/>
          <p:cNvSpPr txBox="1"/>
          <p:nvPr/>
        </p:nvSpPr>
        <p:spPr>
          <a:xfrm>
            <a:off x="288925" y="6289675"/>
            <a:ext cx="4546500" cy="374700"/>
          </a:xfrm>
          <a:prstGeom prst="rect">
            <a:avLst/>
          </a:prstGeom>
          <a:noFill/>
          <a:ln>
            <a:noFill/>
          </a:ln>
          <a:effectLst>
            <a:outerShdw blurRad="63500" dist="23000" dir="5400000">
              <a:srgbClr val="808080">
                <a:alpha val="34901"/>
              </a:srgbClr>
            </a:outerShdw>
          </a:effectLst>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FFFFFF"/>
              </a:buClr>
              <a:buSzPts val="1800"/>
              <a:buFont typeface="Calibri"/>
              <a:buNone/>
            </a:pPr>
            <a:r>
              <a:rPr lang="it" sz="1800" b="1" i="0" u="none">
                <a:solidFill>
                  <a:srgbClr val="FFFFFF"/>
                </a:solidFill>
                <a:latin typeface="Calibri"/>
                <a:ea typeface="Calibri"/>
                <a:cs typeface="Calibri"/>
                <a:sym typeface="Calibri"/>
              </a:rPr>
              <a:t>Davide Rossetto – Alessandro Tatti</a:t>
            </a:r>
            <a:endParaRPr/>
          </a:p>
        </p:txBody>
      </p:sp>
      <p:sp>
        <p:nvSpPr>
          <p:cNvPr id="702" name="Shape 702"/>
          <p:cNvSpPr txBox="1"/>
          <p:nvPr/>
        </p:nvSpPr>
        <p:spPr>
          <a:xfrm>
            <a:off x="5596925" y="0"/>
            <a:ext cx="3546900" cy="1930500"/>
          </a:xfrm>
          <a:prstGeom prst="rect">
            <a:avLst/>
          </a:prstGeom>
          <a:solidFill>
            <a:schemeClr val="lt1"/>
          </a:solidFill>
          <a:ln>
            <a:noFill/>
          </a:ln>
          <a:effectLst>
            <a:outerShdw blurRad="63500" dist="23000" dir="5400000">
              <a:srgbClr val="808080">
                <a:alpha val="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703" name="Shape 703"/>
          <p:cNvPicPr preferRelativeResize="0"/>
          <p:nvPr/>
        </p:nvPicPr>
        <p:blipFill rotWithShape="1">
          <a:blip r:embed="rId4">
            <a:alphaModFix/>
          </a:blip>
          <a:srcRect/>
          <a:stretch/>
        </p:blipFill>
        <p:spPr>
          <a:xfrm>
            <a:off x="4963900" y="235175"/>
            <a:ext cx="3905326" cy="5630101"/>
          </a:xfrm>
          <a:prstGeom prst="rect">
            <a:avLst/>
          </a:prstGeom>
          <a:noFill/>
          <a:ln>
            <a:noFill/>
          </a:ln>
        </p:spPr>
      </p:pic>
      <p:pic>
        <p:nvPicPr>
          <p:cNvPr id="704" name="Shape 704"/>
          <p:cNvPicPr preferRelativeResize="0"/>
          <p:nvPr/>
        </p:nvPicPr>
        <p:blipFill rotWithShape="1">
          <a:blip r:embed="rId5">
            <a:alphaModFix/>
          </a:blip>
          <a:srcRect/>
          <a:stretch/>
        </p:blipFill>
        <p:spPr>
          <a:xfrm>
            <a:off x="215044" y="2489663"/>
            <a:ext cx="4095599" cy="1878672"/>
          </a:xfrm>
          <a:prstGeom prst="rect">
            <a:avLst/>
          </a:prstGeom>
          <a:noFill/>
          <a:ln>
            <a:noFill/>
          </a:ln>
        </p:spPr>
      </p:pic>
      <p:sp>
        <p:nvSpPr>
          <p:cNvPr id="705" name="Shape 705"/>
          <p:cNvSpPr txBox="1"/>
          <p:nvPr/>
        </p:nvSpPr>
        <p:spPr>
          <a:xfrm>
            <a:off x="112712" y="4558437"/>
            <a:ext cx="4095600" cy="58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600"/>
              <a:buFont typeface="Arial"/>
              <a:buNone/>
            </a:pPr>
            <a:r>
              <a:rPr lang="it" sz="1600" b="0" i="0" u="none">
                <a:solidFill>
                  <a:srgbClr val="7F7F7F"/>
                </a:solidFill>
                <a:latin typeface="Arial"/>
                <a:ea typeface="Arial"/>
                <a:cs typeface="Arial"/>
                <a:sym typeface="Arial"/>
              </a:rPr>
              <a:t>High-level components of the system. </a:t>
            </a:r>
            <a:endParaRPr/>
          </a:p>
          <a:p>
            <a:pPr marL="0" marR="0" lvl="0" indent="0" algn="l" rtl="0">
              <a:lnSpc>
                <a:spcPct val="100000"/>
              </a:lnSpc>
              <a:spcBef>
                <a:spcPts val="0"/>
              </a:spcBef>
              <a:spcAft>
                <a:spcPts val="0"/>
              </a:spcAft>
              <a:buNone/>
            </a:pPr>
            <a:endParaRPr sz="1600" b="0" i="0" u="none">
              <a:solidFill>
                <a:srgbClr val="7F7F7F"/>
              </a:solidFill>
              <a:latin typeface="Arial"/>
              <a:ea typeface="Arial"/>
              <a:cs typeface="Arial"/>
              <a:sym typeface="Arial"/>
            </a:endParaRPr>
          </a:p>
        </p:txBody>
      </p:sp>
      <p:sp>
        <p:nvSpPr>
          <p:cNvPr id="706" name="Shape 706"/>
          <p:cNvSpPr txBox="1"/>
          <p:nvPr/>
        </p:nvSpPr>
        <p:spPr>
          <a:xfrm>
            <a:off x="4835437" y="5357437"/>
            <a:ext cx="2004900" cy="36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800"/>
              <a:buFont typeface="Arial"/>
              <a:buNone/>
            </a:pPr>
            <a:r>
              <a:rPr lang="it" sz="1800" b="0" i="0" u="none">
                <a:solidFill>
                  <a:srgbClr val="7F7F7F"/>
                </a:solidFill>
                <a:latin typeface="Arial"/>
                <a:ea typeface="Arial"/>
                <a:cs typeface="Arial"/>
                <a:sym typeface="Arial"/>
              </a:rPr>
              <a:t>Deployment</a:t>
            </a:r>
            <a:r>
              <a:rPr lang="it" sz="1800" b="0" i="0" u="none">
                <a:solidFill>
                  <a:schemeClr val="dk1"/>
                </a:solidFill>
                <a:latin typeface="Arial"/>
                <a:ea typeface="Arial"/>
                <a:cs typeface="Arial"/>
                <a:sym typeface="Arial"/>
              </a:rPr>
              <a:t> </a:t>
            </a:r>
            <a:r>
              <a:rPr lang="it" sz="1800" b="0" i="0" u="none">
                <a:solidFill>
                  <a:srgbClr val="7F7F7F"/>
                </a:solidFill>
                <a:latin typeface="Arial"/>
                <a:ea typeface="Arial"/>
                <a:cs typeface="Arial"/>
                <a:sym typeface="Arial"/>
              </a:rPr>
              <a:t>view</a:t>
            </a:r>
            <a:r>
              <a:rPr lang="it" sz="1800" b="0" i="0" u="none">
                <a:solidFill>
                  <a:schemeClr val="dk1"/>
                </a:solidFill>
                <a:latin typeface="Arial"/>
                <a:ea typeface="Arial"/>
                <a:cs typeface="Arial"/>
                <a:sym typeface="Arial"/>
              </a:rPr>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alphaModFix/>
          </a:blip>
          <a:stretch>
            <a:fillRect/>
          </a:stretch>
        </a:blipFill>
        <a:effectLst/>
      </p:bgPr>
    </p:bg>
    <p:spTree>
      <p:nvGrpSpPr>
        <p:cNvPr id="1" name="Shape 710"/>
        <p:cNvGrpSpPr/>
        <p:nvPr/>
      </p:nvGrpSpPr>
      <p:grpSpPr>
        <a:xfrm>
          <a:off x="0" y="0"/>
          <a:ext cx="0" cy="0"/>
          <a:chOff x="0" y="0"/>
          <a:chExt cx="0" cy="0"/>
        </a:xfrm>
      </p:grpSpPr>
      <p:sp>
        <p:nvSpPr>
          <p:cNvPr id="711" name="Shape 711"/>
          <p:cNvSpPr txBox="1">
            <a:spLocks noGrp="1"/>
          </p:cNvSpPr>
          <p:nvPr>
            <p:ph type="title"/>
          </p:nvPr>
        </p:nvSpPr>
        <p:spPr>
          <a:xfrm>
            <a:off x="288925" y="139700"/>
            <a:ext cx="8580300" cy="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200"/>
              <a:buFont typeface="Arial"/>
              <a:buNone/>
            </a:pPr>
            <a:r>
              <a:rPr lang="it" sz="3200" b="1" i="0" u="none" strike="noStrike" cap="none">
                <a:solidFill>
                  <a:schemeClr val="lt1"/>
                </a:solidFill>
                <a:latin typeface="Arial"/>
                <a:ea typeface="Arial"/>
                <a:cs typeface="Arial"/>
                <a:sym typeface="Arial"/>
              </a:rPr>
              <a:t>Implementation, Integration and Test Plan </a:t>
            </a:r>
            <a:endParaRPr/>
          </a:p>
        </p:txBody>
      </p:sp>
      <p:sp>
        <p:nvSpPr>
          <p:cNvPr id="712" name="Shape 712"/>
          <p:cNvSpPr txBox="1">
            <a:spLocks noGrp="1"/>
          </p:cNvSpPr>
          <p:nvPr>
            <p:ph type="body" idx="1"/>
          </p:nvPr>
        </p:nvSpPr>
        <p:spPr>
          <a:xfrm>
            <a:off x="457200" y="1600200"/>
            <a:ext cx="8323200" cy="45261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200"/>
              <a:buFont typeface="Noto Sans Symbols"/>
              <a:buNone/>
            </a:pPr>
            <a:r>
              <a:rPr lang="it" sz="2200" b="0" i="0" u="none">
                <a:solidFill>
                  <a:schemeClr val="dk1"/>
                </a:solidFill>
                <a:latin typeface="Arial"/>
                <a:ea typeface="Arial"/>
                <a:cs typeface="Arial"/>
                <a:sym typeface="Arial"/>
              </a:rPr>
              <a:t>Elements to be integrated</a:t>
            </a:r>
            <a:endParaRPr/>
          </a:p>
          <a:p>
            <a:pPr marL="342900" marR="0" lvl="0" indent="-342900" algn="l" rtl="0">
              <a:lnSpc>
                <a:spcPct val="100000"/>
              </a:lnSpc>
              <a:spcBef>
                <a:spcPts val="440"/>
              </a:spcBef>
              <a:spcAft>
                <a:spcPts val="0"/>
              </a:spcAft>
              <a:buClr>
                <a:schemeClr val="dk1"/>
              </a:buClr>
              <a:buSzPts val="2200"/>
              <a:buFont typeface="Noto Sans Symbols"/>
              <a:buNone/>
            </a:pPr>
            <a:endParaRPr sz="2200" b="0" i="0" u="none">
              <a:solidFill>
                <a:schemeClr val="dk1"/>
              </a:solidFill>
              <a:latin typeface="Arial"/>
              <a:ea typeface="Arial"/>
              <a:cs typeface="Arial"/>
              <a:sym typeface="Arial"/>
            </a:endParaRPr>
          </a:p>
          <a:p>
            <a:pPr marL="342900" marR="0" lvl="0" indent="-342900" algn="l" rtl="0">
              <a:lnSpc>
                <a:spcPct val="115000"/>
              </a:lnSpc>
              <a:spcBef>
                <a:spcPts val="440"/>
              </a:spcBef>
              <a:spcAft>
                <a:spcPts val="0"/>
              </a:spcAft>
              <a:buClr>
                <a:schemeClr val="dk1"/>
              </a:buClr>
              <a:buSzPts val="2200"/>
              <a:buFont typeface="Noto Sans Symbols"/>
              <a:buNone/>
            </a:pPr>
            <a:r>
              <a:rPr lang="it" sz="2200" b="0" i="0" u="none">
                <a:solidFill>
                  <a:schemeClr val="dk1"/>
                </a:solidFill>
                <a:latin typeface="Arial"/>
                <a:ea typeface="Arial"/>
                <a:cs typeface="Arial"/>
                <a:sym typeface="Arial"/>
              </a:rPr>
              <a:t>The subsystems to integrate are as follows: </a:t>
            </a:r>
            <a:endParaRPr/>
          </a:p>
          <a:p>
            <a:pPr marL="742950" marR="0" lvl="1" indent="-285750" algn="l" rtl="0">
              <a:lnSpc>
                <a:spcPct val="150000"/>
              </a:lnSpc>
              <a:spcBef>
                <a:spcPts val="440"/>
              </a:spcBef>
              <a:spcAft>
                <a:spcPts val="0"/>
              </a:spcAft>
              <a:buClr>
                <a:schemeClr val="dk1"/>
              </a:buClr>
              <a:buSzPts val="2200"/>
              <a:buFont typeface="Arial"/>
              <a:buChar char="•"/>
            </a:pPr>
            <a:r>
              <a:rPr lang="it" sz="2200" b="0" i="0" u="none" strike="noStrike" cap="none">
                <a:solidFill>
                  <a:schemeClr val="dk1"/>
                </a:solidFill>
                <a:latin typeface="Arial"/>
                <a:ea typeface="Arial"/>
                <a:cs typeface="Arial"/>
                <a:sym typeface="Arial"/>
              </a:rPr>
              <a:t>Database Tier </a:t>
            </a:r>
            <a:endParaRPr/>
          </a:p>
          <a:p>
            <a:pPr marL="742950" marR="0" lvl="1" indent="-285750" algn="l" rtl="0">
              <a:lnSpc>
                <a:spcPct val="150000"/>
              </a:lnSpc>
              <a:spcBef>
                <a:spcPts val="440"/>
              </a:spcBef>
              <a:spcAft>
                <a:spcPts val="0"/>
              </a:spcAft>
              <a:buClr>
                <a:schemeClr val="dk1"/>
              </a:buClr>
              <a:buSzPts val="2200"/>
              <a:buFont typeface="Arial"/>
              <a:buChar char="•"/>
            </a:pPr>
            <a:r>
              <a:rPr lang="it" sz="2200" b="0" i="0" u="none" strike="noStrike" cap="none">
                <a:solidFill>
                  <a:schemeClr val="dk1"/>
                </a:solidFill>
                <a:latin typeface="Arial"/>
                <a:ea typeface="Arial"/>
                <a:cs typeface="Arial"/>
                <a:sym typeface="Arial"/>
              </a:rPr>
              <a:t>Application Logic Tier</a:t>
            </a:r>
            <a:endParaRPr/>
          </a:p>
          <a:p>
            <a:pPr marL="742950" marR="0" lvl="1" indent="-285750" algn="l" rtl="0">
              <a:lnSpc>
                <a:spcPct val="150000"/>
              </a:lnSpc>
              <a:spcBef>
                <a:spcPts val="440"/>
              </a:spcBef>
              <a:spcAft>
                <a:spcPts val="0"/>
              </a:spcAft>
              <a:buClr>
                <a:schemeClr val="dk1"/>
              </a:buClr>
              <a:buSzPts val="2200"/>
              <a:buFont typeface="Arial"/>
              <a:buChar char="•"/>
            </a:pPr>
            <a:r>
              <a:rPr lang="it" sz="2200" b="0" i="0" u="none" strike="noStrike" cap="none">
                <a:solidFill>
                  <a:schemeClr val="dk1"/>
                </a:solidFill>
                <a:latin typeface="Arial"/>
                <a:ea typeface="Arial"/>
                <a:cs typeface="Arial"/>
                <a:sym typeface="Arial"/>
              </a:rPr>
              <a:t>Web Tier</a:t>
            </a:r>
            <a:endParaRPr/>
          </a:p>
          <a:p>
            <a:pPr marL="742950" marR="0" lvl="1" indent="-285750" algn="l" rtl="0">
              <a:lnSpc>
                <a:spcPct val="150000"/>
              </a:lnSpc>
              <a:spcBef>
                <a:spcPts val="440"/>
              </a:spcBef>
              <a:spcAft>
                <a:spcPts val="0"/>
              </a:spcAft>
              <a:buClr>
                <a:schemeClr val="dk1"/>
              </a:buClr>
              <a:buSzPts val="2200"/>
              <a:buFont typeface="Arial"/>
              <a:buChar char="•"/>
            </a:pPr>
            <a:r>
              <a:rPr lang="it" sz="2200" b="0" i="0" u="none" strike="noStrike" cap="none">
                <a:solidFill>
                  <a:schemeClr val="dk1"/>
                </a:solidFill>
                <a:latin typeface="Arial"/>
                <a:ea typeface="Arial"/>
                <a:cs typeface="Arial"/>
                <a:sym typeface="Arial"/>
              </a:rPr>
              <a:t>Client Tier</a:t>
            </a:r>
            <a:endParaRPr/>
          </a:p>
          <a:p>
            <a:pPr marL="342900" marR="0" lvl="0" indent="-342900" algn="l" rtl="0">
              <a:spcBef>
                <a:spcPts val="440"/>
              </a:spcBef>
              <a:spcAft>
                <a:spcPts val="0"/>
              </a:spcAft>
              <a:buNone/>
            </a:pPr>
            <a:endParaRPr sz="2200" b="0" i="0" u="none" strike="noStrike" cap="none">
              <a:solidFill>
                <a:schemeClr val="dk1"/>
              </a:solidFill>
              <a:latin typeface="Arial"/>
              <a:ea typeface="Arial"/>
              <a:cs typeface="Arial"/>
              <a:sym typeface="Arial"/>
            </a:endParaRPr>
          </a:p>
        </p:txBody>
      </p:sp>
      <p:sp>
        <p:nvSpPr>
          <p:cNvPr id="713" name="Shape 713"/>
          <p:cNvSpPr txBox="1"/>
          <p:nvPr/>
        </p:nvSpPr>
        <p:spPr>
          <a:xfrm>
            <a:off x="288925" y="6289675"/>
            <a:ext cx="4546500" cy="374700"/>
          </a:xfrm>
          <a:prstGeom prst="rect">
            <a:avLst/>
          </a:prstGeom>
          <a:noFill/>
          <a:ln>
            <a:noFill/>
          </a:ln>
          <a:effectLst>
            <a:outerShdw blurRad="63500" dist="23000" dir="5400000">
              <a:srgbClr val="808080">
                <a:alpha val="34901"/>
              </a:srgbClr>
            </a:outerShdw>
          </a:effectLst>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FFFFFF"/>
              </a:buClr>
              <a:buSzPts val="1800"/>
              <a:buFont typeface="Calibri"/>
              <a:buNone/>
            </a:pPr>
            <a:r>
              <a:rPr lang="it" sz="1800" b="1" i="0" u="none">
                <a:solidFill>
                  <a:srgbClr val="FFFFFF"/>
                </a:solidFill>
                <a:latin typeface="Calibri"/>
                <a:ea typeface="Calibri"/>
                <a:cs typeface="Calibri"/>
                <a:sym typeface="Calibri"/>
              </a:rPr>
              <a:t>Davide Rossetto – Alessandro Tatti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ctrTitle" idx="4294967295"/>
          </p:nvPr>
        </p:nvSpPr>
        <p:spPr>
          <a:xfrm>
            <a:off x="641350" y="4149725"/>
            <a:ext cx="7772400" cy="96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Arial"/>
              <a:buNone/>
            </a:pPr>
            <a:r>
              <a:rPr lang="it" sz="2800" b="1" i="0" u="none" strike="noStrike" cap="none">
                <a:solidFill>
                  <a:schemeClr val="lt1"/>
                </a:solidFill>
                <a:latin typeface="Arial"/>
                <a:ea typeface="Arial"/>
                <a:cs typeface="Arial"/>
                <a:sym typeface="Arial"/>
              </a:rPr>
              <a:t>Firma convenzione </a:t>
            </a:r>
            <a:br>
              <a:rPr lang="it" sz="2800" b="1" i="0" u="none" strike="noStrike" cap="none">
                <a:solidFill>
                  <a:schemeClr val="lt1"/>
                </a:solidFill>
                <a:latin typeface="Arial"/>
                <a:ea typeface="Arial"/>
                <a:cs typeface="Arial"/>
                <a:sym typeface="Arial"/>
              </a:rPr>
            </a:br>
            <a:r>
              <a:rPr lang="it" sz="2800" b="1" i="0" u="none" strike="noStrike" cap="none">
                <a:solidFill>
                  <a:schemeClr val="lt1"/>
                </a:solidFill>
                <a:latin typeface="Arial"/>
                <a:ea typeface="Arial"/>
                <a:cs typeface="Arial"/>
                <a:sym typeface="Arial"/>
              </a:rPr>
              <a:t>Politecnico di Milano e Veneranda Fabbrica del Duomo di Milano</a:t>
            </a:r>
            <a:endParaRPr/>
          </a:p>
        </p:txBody>
      </p:sp>
      <p:sp>
        <p:nvSpPr>
          <p:cNvPr id="323" name="Shape 323"/>
          <p:cNvSpPr txBox="1">
            <a:spLocks noGrp="1"/>
          </p:cNvSpPr>
          <p:nvPr>
            <p:ph type="subTitle" idx="4294967295"/>
          </p:nvPr>
        </p:nvSpPr>
        <p:spPr>
          <a:xfrm>
            <a:off x="641350" y="5743575"/>
            <a:ext cx="77724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000"/>
              <a:buFont typeface="Noto Sans Symbols"/>
              <a:buNone/>
            </a:pPr>
            <a:r>
              <a:rPr lang="it" sz="2000" b="1" i="0" u="none">
                <a:solidFill>
                  <a:schemeClr val="lt1"/>
                </a:solidFill>
                <a:latin typeface="Arial"/>
                <a:ea typeface="Arial"/>
                <a:cs typeface="Arial"/>
                <a:sym typeface="Arial"/>
              </a:rPr>
              <a:t>Aula Magna – Rettorato</a:t>
            </a:r>
            <a:endParaRPr/>
          </a:p>
          <a:p>
            <a:pPr marL="0" marR="0" lvl="0" indent="0" algn="ctr" rtl="0">
              <a:lnSpc>
                <a:spcPct val="90000"/>
              </a:lnSpc>
              <a:spcBef>
                <a:spcPts val="400"/>
              </a:spcBef>
              <a:spcAft>
                <a:spcPts val="0"/>
              </a:spcAft>
              <a:buClr>
                <a:schemeClr val="lt1"/>
              </a:buClr>
              <a:buSzPts val="2000"/>
              <a:buFont typeface="Noto Sans Symbols"/>
              <a:buNone/>
            </a:pPr>
            <a:r>
              <a:rPr lang="it" sz="2000" b="1" i="0" u="none">
                <a:solidFill>
                  <a:schemeClr val="lt1"/>
                </a:solidFill>
                <a:latin typeface="Arial"/>
                <a:ea typeface="Arial"/>
                <a:cs typeface="Arial"/>
                <a:sym typeface="Arial"/>
              </a:rPr>
              <a:t>Mercoledì 27 maggio 2015</a:t>
            </a:r>
            <a:endParaRPr/>
          </a:p>
          <a:p>
            <a:pPr marL="342900" marR="0" lvl="0" indent="-342900" algn="l" rtl="0">
              <a:spcBef>
                <a:spcPts val="400"/>
              </a:spcBef>
              <a:spcAft>
                <a:spcPts val="0"/>
              </a:spcAft>
              <a:buNone/>
            </a:pPr>
            <a:endParaRPr sz="2000" b="1" i="0" u="none">
              <a:solidFill>
                <a:schemeClr val="lt1"/>
              </a:solidFill>
              <a:latin typeface="Arial"/>
              <a:ea typeface="Arial"/>
              <a:cs typeface="Arial"/>
              <a:sym typeface="Arial"/>
            </a:endParaRPr>
          </a:p>
        </p:txBody>
      </p:sp>
      <p:pic>
        <p:nvPicPr>
          <p:cNvPr id="324" name="Shape 324"/>
          <p:cNvPicPr preferRelativeResize="0"/>
          <p:nvPr/>
        </p:nvPicPr>
        <p:blipFill rotWithShape="1">
          <a:blip r:embed="rId3">
            <a:alphaModFix/>
          </a:blip>
          <a:srcRect/>
          <a:stretch/>
        </p:blipFill>
        <p:spPr>
          <a:xfrm>
            <a:off x="1114425" y="1663700"/>
            <a:ext cx="2313384" cy="976312"/>
          </a:xfrm>
          <a:prstGeom prst="rect">
            <a:avLst/>
          </a:prstGeom>
          <a:noFill/>
          <a:ln>
            <a:noFill/>
          </a:ln>
        </p:spPr>
      </p:pic>
      <p:sp>
        <p:nvSpPr>
          <p:cNvPr id="325" name="Shape 325"/>
          <p:cNvSpPr txBox="1"/>
          <p:nvPr/>
        </p:nvSpPr>
        <p:spPr>
          <a:xfrm>
            <a:off x="0" y="3832225"/>
            <a:ext cx="9144000" cy="3025800"/>
          </a:xfrm>
          <a:prstGeom prst="rect">
            <a:avLst/>
          </a:prstGeom>
          <a:solidFill>
            <a:srgbClr val="728F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nvGrpSpPr>
          <p:cNvPr id="326" name="Shape 326"/>
          <p:cNvGrpSpPr/>
          <p:nvPr/>
        </p:nvGrpSpPr>
        <p:grpSpPr>
          <a:xfrm>
            <a:off x="6305" y="3849195"/>
            <a:ext cx="8436827" cy="90145"/>
            <a:chOff x="0" y="0"/>
            <a:chExt cx="2147483647" cy="2147483646"/>
          </a:xfrm>
        </p:grpSpPr>
        <p:cxnSp>
          <p:nvCxnSpPr>
            <p:cNvPr id="327" name="Shape 327"/>
            <p:cNvCxnSpPr/>
            <p:nvPr/>
          </p:nvCxnSpPr>
          <p:spPr>
            <a:xfrm>
              <a:off x="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28" name="Shape 328"/>
            <p:cNvCxnSpPr/>
            <p:nvPr/>
          </p:nvCxnSpPr>
          <p:spPr>
            <a:xfrm>
              <a:off x="1810626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29" name="Shape 329"/>
            <p:cNvCxnSpPr/>
            <p:nvPr/>
          </p:nvCxnSpPr>
          <p:spPr>
            <a:xfrm>
              <a:off x="3621263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30" name="Shape 330"/>
            <p:cNvCxnSpPr/>
            <p:nvPr/>
          </p:nvCxnSpPr>
          <p:spPr>
            <a:xfrm>
              <a:off x="5431889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31" name="Shape 331"/>
            <p:cNvCxnSpPr/>
            <p:nvPr/>
          </p:nvCxnSpPr>
          <p:spPr>
            <a:xfrm>
              <a:off x="7204814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32" name="Shape 332"/>
            <p:cNvCxnSpPr/>
            <p:nvPr/>
          </p:nvCxnSpPr>
          <p:spPr>
            <a:xfrm>
              <a:off x="9015441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33" name="Shape 333"/>
            <p:cNvCxnSpPr/>
            <p:nvPr/>
          </p:nvCxnSpPr>
          <p:spPr>
            <a:xfrm>
              <a:off x="10826079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34" name="Shape 334"/>
            <p:cNvCxnSpPr/>
            <p:nvPr/>
          </p:nvCxnSpPr>
          <p:spPr>
            <a:xfrm>
              <a:off x="12636705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35" name="Shape 335"/>
            <p:cNvCxnSpPr/>
            <p:nvPr/>
          </p:nvCxnSpPr>
          <p:spPr>
            <a:xfrm>
              <a:off x="14447330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36" name="Shape 336"/>
            <p:cNvCxnSpPr/>
            <p:nvPr/>
          </p:nvCxnSpPr>
          <p:spPr>
            <a:xfrm>
              <a:off x="16257970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37" name="Shape 337"/>
            <p:cNvCxnSpPr/>
            <p:nvPr/>
          </p:nvCxnSpPr>
          <p:spPr>
            <a:xfrm>
              <a:off x="18030857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38" name="Shape 338"/>
            <p:cNvCxnSpPr/>
            <p:nvPr/>
          </p:nvCxnSpPr>
          <p:spPr>
            <a:xfrm>
              <a:off x="19841497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39" name="Shape 339"/>
            <p:cNvCxnSpPr/>
            <p:nvPr/>
          </p:nvCxnSpPr>
          <p:spPr>
            <a:xfrm>
              <a:off x="21652122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40" name="Shape 340"/>
            <p:cNvCxnSpPr/>
            <p:nvPr/>
          </p:nvCxnSpPr>
          <p:spPr>
            <a:xfrm>
              <a:off x="23462759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41" name="Shape 341"/>
            <p:cNvCxnSpPr/>
            <p:nvPr/>
          </p:nvCxnSpPr>
          <p:spPr>
            <a:xfrm>
              <a:off x="25273387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42" name="Shape 342"/>
            <p:cNvCxnSpPr/>
            <p:nvPr/>
          </p:nvCxnSpPr>
          <p:spPr>
            <a:xfrm>
              <a:off x="27084012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43" name="Shape 343"/>
            <p:cNvCxnSpPr/>
            <p:nvPr/>
          </p:nvCxnSpPr>
          <p:spPr>
            <a:xfrm>
              <a:off x="28856939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44" name="Shape 344"/>
            <p:cNvCxnSpPr/>
            <p:nvPr/>
          </p:nvCxnSpPr>
          <p:spPr>
            <a:xfrm>
              <a:off x="30667563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45" name="Shape 345"/>
            <p:cNvCxnSpPr/>
            <p:nvPr/>
          </p:nvCxnSpPr>
          <p:spPr>
            <a:xfrm>
              <a:off x="32478203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46" name="Shape 346"/>
            <p:cNvCxnSpPr/>
            <p:nvPr/>
          </p:nvCxnSpPr>
          <p:spPr>
            <a:xfrm>
              <a:off x="34288828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47" name="Shape 347"/>
            <p:cNvCxnSpPr/>
            <p:nvPr/>
          </p:nvCxnSpPr>
          <p:spPr>
            <a:xfrm>
              <a:off x="36099465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48" name="Shape 348"/>
            <p:cNvCxnSpPr/>
            <p:nvPr/>
          </p:nvCxnSpPr>
          <p:spPr>
            <a:xfrm>
              <a:off x="37910090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49" name="Shape 349"/>
            <p:cNvCxnSpPr/>
            <p:nvPr/>
          </p:nvCxnSpPr>
          <p:spPr>
            <a:xfrm>
              <a:off x="39682992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50" name="Shape 350"/>
            <p:cNvCxnSpPr/>
            <p:nvPr/>
          </p:nvCxnSpPr>
          <p:spPr>
            <a:xfrm>
              <a:off x="41493617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51" name="Shape 351"/>
            <p:cNvCxnSpPr/>
            <p:nvPr/>
          </p:nvCxnSpPr>
          <p:spPr>
            <a:xfrm>
              <a:off x="43304260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52" name="Shape 352"/>
            <p:cNvCxnSpPr/>
            <p:nvPr/>
          </p:nvCxnSpPr>
          <p:spPr>
            <a:xfrm>
              <a:off x="45114885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53" name="Shape 353"/>
            <p:cNvCxnSpPr/>
            <p:nvPr/>
          </p:nvCxnSpPr>
          <p:spPr>
            <a:xfrm>
              <a:off x="46925510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54" name="Shape 354"/>
            <p:cNvCxnSpPr/>
            <p:nvPr/>
          </p:nvCxnSpPr>
          <p:spPr>
            <a:xfrm>
              <a:off x="48736147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55" name="Shape 355"/>
            <p:cNvCxnSpPr/>
            <p:nvPr/>
          </p:nvCxnSpPr>
          <p:spPr>
            <a:xfrm>
              <a:off x="50546772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56" name="Shape 356"/>
            <p:cNvCxnSpPr/>
            <p:nvPr/>
          </p:nvCxnSpPr>
          <p:spPr>
            <a:xfrm>
              <a:off x="52319698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57" name="Shape 357"/>
            <p:cNvCxnSpPr/>
            <p:nvPr/>
          </p:nvCxnSpPr>
          <p:spPr>
            <a:xfrm>
              <a:off x="54130323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58" name="Shape 358"/>
            <p:cNvCxnSpPr/>
            <p:nvPr/>
          </p:nvCxnSpPr>
          <p:spPr>
            <a:xfrm>
              <a:off x="55940966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59" name="Shape 359"/>
            <p:cNvCxnSpPr/>
            <p:nvPr/>
          </p:nvCxnSpPr>
          <p:spPr>
            <a:xfrm>
              <a:off x="57751591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60" name="Shape 360"/>
            <p:cNvCxnSpPr/>
            <p:nvPr/>
          </p:nvCxnSpPr>
          <p:spPr>
            <a:xfrm>
              <a:off x="59562216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61" name="Shape 361"/>
            <p:cNvCxnSpPr/>
            <p:nvPr/>
          </p:nvCxnSpPr>
          <p:spPr>
            <a:xfrm>
              <a:off x="61372853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62" name="Shape 362"/>
            <p:cNvCxnSpPr/>
            <p:nvPr/>
          </p:nvCxnSpPr>
          <p:spPr>
            <a:xfrm>
              <a:off x="63145743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63" name="Shape 363"/>
            <p:cNvCxnSpPr/>
            <p:nvPr/>
          </p:nvCxnSpPr>
          <p:spPr>
            <a:xfrm>
              <a:off x="64956380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64" name="Shape 364"/>
            <p:cNvCxnSpPr/>
            <p:nvPr/>
          </p:nvCxnSpPr>
          <p:spPr>
            <a:xfrm>
              <a:off x="66767005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65" name="Shape 365"/>
            <p:cNvCxnSpPr/>
            <p:nvPr/>
          </p:nvCxnSpPr>
          <p:spPr>
            <a:xfrm>
              <a:off x="68577648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66" name="Shape 366"/>
            <p:cNvCxnSpPr/>
            <p:nvPr/>
          </p:nvCxnSpPr>
          <p:spPr>
            <a:xfrm>
              <a:off x="70388273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67" name="Shape 367"/>
            <p:cNvCxnSpPr/>
            <p:nvPr/>
          </p:nvCxnSpPr>
          <p:spPr>
            <a:xfrm>
              <a:off x="72198897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68" name="Shape 368"/>
            <p:cNvCxnSpPr/>
            <p:nvPr/>
          </p:nvCxnSpPr>
          <p:spPr>
            <a:xfrm>
              <a:off x="73971824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69" name="Shape 369"/>
            <p:cNvCxnSpPr/>
            <p:nvPr/>
          </p:nvCxnSpPr>
          <p:spPr>
            <a:xfrm>
              <a:off x="75782449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70" name="Shape 370"/>
            <p:cNvCxnSpPr/>
            <p:nvPr/>
          </p:nvCxnSpPr>
          <p:spPr>
            <a:xfrm>
              <a:off x="77593086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71" name="Shape 371"/>
            <p:cNvCxnSpPr/>
            <p:nvPr/>
          </p:nvCxnSpPr>
          <p:spPr>
            <a:xfrm>
              <a:off x="79403711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72" name="Shape 372"/>
            <p:cNvCxnSpPr/>
            <p:nvPr/>
          </p:nvCxnSpPr>
          <p:spPr>
            <a:xfrm>
              <a:off x="81214354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73" name="Shape 373"/>
            <p:cNvCxnSpPr/>
            <p:nvPr/>
          </p:nvCxnSpPr>
          <p:spPr>
            <a:xfrm>
              <a:off x="83024979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74" name="Shape 374"/>
            <p:cNvCxnSpPr/>
            <p:nvPr/>
          </p:nvCxnSpPr>
          <p:spPr>
            <a:xfrm>
              <a:off x="84835603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75" name="Shape 375"/>
            <p:cNvCxnSpPr/>
            <p:nvPr/>
          </p:nvCxnSpPr>
          <p:spPr>
            <a:xfrm>
              <a:off x="86608506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76" name="Shape 376"/>
            <p:cNvCxnSpPr/>
            <p:nvPr/>
          </p:nvCxnSpPr>
          <p:spPr>
            <a:xfrm>
              <a:off x="88419130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77" name="Shape 377"/>
            <p:cNvCxnSpPr/>
            <p:nvPr/>
          </p:nvCxnSpPr>
          <p:spPr>
            <a:xfrm>
              <a:off x="90229767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78" name="Shape 378"/>
            <p:cNvCxnSpPr/>
            <p:nvPr/>
          </p:nvCxnSpPr>
          <p:spPr>
            <a:xfrm>
              <a:off x="92040392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79" name="Shape 379"/>
            <p:cNvCxnSpPr/>
            <p:nvPr/>
          </p:nvCxnSpPr>
          <p:spPr>
            <a:xfrm>
              <a:off x="93851029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80" name="Shape 380"/>
            <p:cNvCxnSpPr/>
            <p:nvPr/>
          </p:nvCxnSpPr>
          <p:spPr>
            <a:xfrm>
              <a:off x="95661654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81" name="Shape 381"/>
            <p:cNvCxnSpPr/>
            <p:nvPr/>
          </p:nvCxnSpPr>
          <p:spPr>
            <a:xfrm>
              <a:off x="97434587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82" name="Shape 382"/>
            <p:cNvCxnSpPr/>
            <p:nvPr/>
          </p:nvCxnSpPr>
          <p:spPr>
            <a:xfrm>
              <a:off x="99245212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83" name="Shape 383"/>
            <p:cNvCxnSpPr/>
            <p:nvPr/>
          </p:nvCxnSpPr>
          <p:spPr>
            <a:xfrm>
              <a:off x="101055836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84" name="Shape 384"/>
            <p:cNvCxnSpPr/>
            <p:nvPr/>
          </p:nvCxnSpPr>
          <p:spPr>
            <a:xfrm>
              <a:off x="102866473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85" name="Shape 385"/>
            <p:cNvCxnSpPr/>
            <p:nvPr/>
          </p:nvCxnSpPr>
          <p:spPr>
            <a:xfrm>
              <a:off x="104677098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86" name="Shape 386"/>
            <p:cNvCxnSpPr/>
            <p:nvPr/>
          </p:nvCxnSpPr>
          <p:spPr>
            <a:xfrm>
              <a:off x="106487735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87" name="Shape 387"/>
            <p:cNvCxnSpPr/>
            <p:nvPr/>
          </p:nvCxnSpPr>
          <p:spPr>
            <a:xfrm>
              <a:off x="108260632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88" name="Shape 388"/>
            <p:cNvCxnSpPr/>
            <p:nvPr/>
          </p:nvCxnSpPr>
          <p:spPr>
            <a:xfrm>
              <a:off x="110071269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89" name="Shape 389"/>
            <p:cNvCxnSpPr/>
            <p:nvPr/>
          </p:nvCxnSpPr>
          <p:spPr>
            <a:xfrm>
              <a:off x="111881893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90" name="Shape 390"/>
            <p:cNvCxnSpPr/>
            <p:nvPr/>
          </p:nvCxnSpPr>
          <p:spPr>
            <a:xfrm>
              <a:off x="113692530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91" name="Shape 391"/>
            <p:cNvCxnSpPr/>
            <p:nvPr/>
          </p:nvCxnSpPr>
          <p:spPr>
            <a:xfrm>
              <a:off x="115503155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92" name="Shape 392"/>
            <p:cNvCxnSpPr/>
            <p:nvPr/>
          </p:nvCxnSpPr>
          <p:spPr>
            <a:xfrm>
              <a:off x="117313780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93" name="Shape 393"/>
            <p:cNvCxnSpPr/>
            <p:nvPr/>
          </p:nvCxnSpPr>
          <p:spPr>
            <a:xfrm>
              <a:off x="119086713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94" name="Shape 394"/>
            <p:cNvCxnSpPr/>
            <p:nvPr/>
          </p:nvCxnSpPr>
          <p:spPr>
            <a:xfrm>
              <a:off x="120897338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95" name="Shape 395"/>
            <p:cNvCxnSpPr/>
            <p:nvPr/>
          </p:nvCxnSpPr>
          <p:spPr>
            <a:xfrm>
              <a:off x="122707975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96" name="Shape 396"/>
            <p:cNvCxnSpPr/>
            <p:nvPr/>
          </p:nvCxnSpPr>
          <p:spPr>
            <a:xfrm>
              <a:off x="124518599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97" name="Shape 397"/>
            <p:cNvCxnSpPr/>
            <p:nvPr/>
          </p:nvCxnSpPr>
          <p:spPr>
            <a:xfrm>
              <a:off x="126329236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98" name="Shape 398"/>
            <p:cNvCxnSpPr/>
            <p:nvPr/>
          </p:nvCxnSpPr>
          <p:spPr>
            <a:xfrm>
              <a:off x="128139861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399" name="Shape 399"/>
            <p:cNvCxnSpPr/>
            <p:nvPr/>
          </p:nvCxnSpPr>
          <p:spPr>
            <a:xfrm>
              <a:off x="129950486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00" name="Shape 400"/>
            <p:cNvCxnSpPr/>
            <p:nvPr/>
          </p:nvCxnSpPr>
          <p:spPr>
            <a:xfrm>
              <a:off x="131723394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01" name="Shape 401"/>
            <p:cNvCxnSpPr/>
            <p:nvPr/>
          </p:nvCxnSpPr>
          <p:spPr>
            <a:xfrm>
              <a:off x="133534019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02" name="Shape 402"/>
            <p:cNvCxnSpPr/>
            <p:nvPr/>
          </p:nvCxnSpPr>
          <p:spPr>
            <a:xfrm>
              <a:off x="135344656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03" name="Shape 403"/>
            <p:cNvCxnSpPr/>
            <p:nvPr/>
          </p:nvCxnSpPr>
          <p:spPr>
            <a:xfrm>
              <a:off x="137155281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04" name="Shape 404"/>
            <p:cNvCxnSpPr/>
            <p:nvPr/>
          </p:nvCxnSpPr>
          <p:spPr>
            <a:xfrm>
              <a:off x="138965918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05" name="Shape 405"/>
            <p:cNvCxnSpPr/>
            <p:nvPr/>
          </p:nvCxnSpPr>
          <p:spPr>
            <a:xfrm>
              <a:off x="140776543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06" name="Shape 406"/>
            <p:cNvCxnSpPr/>
            <p:nvPr/>
          </p:nvCxnSpPr>
          <p:spPr>
            <a:xfrm>
              <a:off x="142549476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07" name="Shape 407"/>
            <p:cNvCxnSpPr/>
            <p:nvPr/>
          </p:nvCxnSpPr>
          <p:spPr>
            <a:xfrm>
              <a:off x="1443601007"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08" name="Shape 408"/>
            <p:cNvCxnSpPr/>
            <p:nvPr/>
          </p:nvCxnSpPr>
          <p:spPr>
            <a:xfrm>
              <a:off x="146170725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09" name="Shape 409"/>
            <p:cNvCxnSpPr/>
            <p:nvPr/>
          </p:nvCxnSpPr>
          <p:spPr>
            <a:xfrm>
              <a:off x="147981362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10" name="Shape 410"/>
            <p:cNvCxnSpPr/>
            <p:nvPr/>
          </p:nvCxnSpPr>
          <p:spPr>
            <a:xfrm>
              <a:off x="149791987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11" name="Shape 411"/>
            <p:cNvCxnSpPr/>
            <p:nvPr/>
          </p:nvCxnSpPr>
          <p:spPr>
            <a:xfrm>
              <a:off x="151602624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12" name="Shape 412"/>
            <p:cNvCxnSpPr/>
            <p:nvPr/>
          </p:nvCxnSpPr>
          <p:spPr>
            <a:xfrm>
              <a:off x="153375508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13" name="Shape 413"/>
            <p:cNvCxnSpPr/>
            <p:nvPr/>
          </p:nvCxnSpPr>
          <p:spPr>
            <a:xfrm>
              <a:off x="155186157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14" name="Shape 414"/>
            <p:cNvCxnSpPr/>
            <p:nvPr/>
          </p:nvCxnSpPr>
          <p:spPr>
            <a:xfrm>
              <a:off x="156996782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15" name="Shape 415"/>
            <p:cNvCxnSpPr/>
            <p:nvPr/>
          </p:nvCxnSpPr>
          <p:spPr>
            <a:xfrm>
              <a:off x="158807407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16" name="Shape 416"/>
            <p:cNvCxnSpPr/>
            <p:nvPr/>
          </p:nvCxnSpPr>
          <p:spPr>
            <a:xfrm>
              <a:off x="160618044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17" name="Shape 417"/>
            <p:cNvCxnSpPr/>
            <p:nvPr/>
          </p:nvCxnSpPr>
          <p:spPr>
            <a:xfrm>
              <a:off x="162428668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18" name="Shape 418"/>
            <p:cNvCxnSpPr/>
            <p:nvPr/>
          </p:nvCxnSpPr>
          <p:spPr>
            <a:xfrm>
              <a:off x="164201589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19" name="Shape 419"/>
            <p:cNvCxnSpPr/>
            <p:nvPr/>
          </p:nvCxnSpPr>
          <p:spPr>
            <a:xfrm>
              <a:off x="166012214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20" name="Shape 420"/>
            <p:cNvCxnSpPr/>
            <p:nvPr/>
          </p:nvCxnSpPr>
          <p:spPr>
            <a:xfrm>
              <a:off x="1678228635"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21" name="Shape 421"/>
            <p:cNvCxnSpPr/>
            <p:nvPr/>
          </p:nvCxnSpPr>
          <p:spPr>
            <a:xfrm>
              <a:off x="169633488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22" name="Shape 422"/>
            <p:cNvCxnSpPr/>
            <p:nvPr/>
          </p:nvCxnSpPr>
          <p:spPr>
            <a:xfrm>
              <a:off x="171444113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23" name="Shape 423"/>
            <p:cNvCxnSpPr/>
            <p:nvPr/>
          </p:nvCxnSpPr>
          <p:spPr>
            <a:xfrm>
              <a:off x="1732547500"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24" name="Shape 424"/>
            <p:cNvCxnSpPr/>
            <p:nvPr/>
          </p:nvCxnSpPr>
          <p:spPr>
            <a:xfrm>
              <a:off x="175065374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25" name="Shape 425"/>
            <p:cNvCxnSpPr/>
            <p:nvPr/>
          </p:nvCxnSpPr>
          <p:spPr>
            <a:xfrm>
              <a:off x="176838271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26" name="Shape 426"/>
            <p:cNvCxnSpPr/>
            <p:nvPr/>
          </p:nvCxnSpPr>
          <p:spPr>
            <a:xfrm>
              <a:off x="178648895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27" name="Shape 427"/>
            <p:cNvCxnSpPr/>
            <p:nvPr/>
          </p:nvCxnSpPr>
          <p:spPr>
            <a:xfrm>
              <a:off x="180459545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28" name="Shape 428"/>
            <p:cNvCxnSpPr/>
            <p:nvPr/>
          </p:nvCxnSpPr>
          <p:spPr>
            <a:xfrm>
              <a:off x="182270169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29" name="Shape 429"/>
            <p:cNvCxnSpPr/>
            <p:nvPr/>
          </p:nvCxnSpPr>
          <p:spPr>
            <a:xfrm>
              <a:off x="184080806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30" name="Shape 430"/>
            <p:cNvCxnSpPr/>
            <p:nvPr/>
          </p:nvCxnSpPr>
          <p:spPr>
            <a:xfrm>
              <a:off x="185891431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31" name="Shape 431"/>
            <p:cNvCxnSpPr/>
            <p:nvPr/>
          </p:nvCxnSpPr>
          <p:spPr>
            <a:xfrm>
              <a:off x="187664352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32" name="Shape 432"/>
            <p:cNvCxnSpPr/>
            <p:nvPr/>
          </p:nvCxnSpPr>
          <p:spPr>
            <a:xfrm>
              <a:off x="189474977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33" name="Shape 433"/>
            <p:cNvCxnSpPr/>
            <p:nvPr/>
          </p:nvCxnSpPr>
          <p:spPr>
            <a:xfrm>
              <a:off x="191285601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34" name="Shape 434"/>
            <p:cNvCxnSpPr/>
            <p:nvPr/>
          </p:nvCxnSpPr>
          <p:spPr>
            <a:xfrm>
              <a:off x="193096251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35" name="Shape 435"/>
            <p:cNvCxnSpPr/>
            <p:nvPr/>
          </p:nvCxnSpPr>
          <p:spPr>
            <a:xfrm>
              <a:off x="1949068758"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36" name="Shape 436"/>
            <p:cNvCxnSpPr/>
            <p:nvPr/>
          </p:nvCxnSpPr>
          <p:spPr>
            <a:xfrm>
              <a:off x="196717500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37" name="Shape 437"/>
            <p:cNvCxnSpPr/>
            <p:nvPr/>
          </p:nvCxnSpPr>
          <p:spPr>
            <a:xfrm>
              <a:off x="198490396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38" name="Shape 438"/>
            <p:cNvCxnSpPr/>
            <p:nvPr/>
          </p:nvCxnSpPr>
          <p:spPr>
            <a:xfrm>
              <a:off x="200301046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39" name="Shape 439"/>
            <p:cNvCxnSpPr/>
            <p:nvPr/>
          </p:nvCxnSpPr>
          <p:spPr>
            <a:xfrm>
              <a:off x="202111670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40" name="Shape 440"/>
            <p:cNvCxnSpPr/>
            <p:nvPr/>
          </p:nvCxnSpPr>
          <p:spPr>
            <a:xfrm>
              <a:off x="2039222956"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41" name="Shape 441"/>
            <p:cNvCxnSpPr/>
            <p:nvPr/>
          </p:nvCxnSpPr>
          <p:spPr>
            <a:xfrm>
              <a:off x="2057329204"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42" name="Shape 442"/>
            <p:cNvCxnSpPr/>
            <p:nvPr/>
          </p:nvCxnSpPr>
          <p:spPr>
            <a:xfrm>
              <a:off x="2075435452"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43" name="Shape 443"/>
            <p:cNvCxnSpPr/>
            <p:nvPr/>
          </p:nvCxnSpPr>
          <p:spPr>
            <a:xfrm>
              <a:off x="2093164903"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44" name="Shape 444"/>
            <p:cNvCxnSpPr/>
            <p:nvPr/>
          </p:nvCxnSpPr>
          <p:spPr>
            <a:xfrm>
              <a:off x="2111271151"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45" name="Shape 445"/>
            <p:cNvCxnSpPr/>
            <p:nvPr/>
          </p:nvCxnSpPr>
          <p:spPr>
            <a:xfrm>
              <a:off x="2129377399" y="0"/>
              <a:ext cx="0" cy="2147483646"/>
            </a:xfrm>
            <a:prstGeom prst="straightConnector1">
              <a:avLst/>
            </a:prstGeom>
            <a:noFill/>
            <a:ln w="12700" cap="flat" cmpd="sng">
              <a:solidFill>
                <a:schemeClr val="lt1"/>
              </a:solidFill>
              <a:prstDash val="solid"/>
              <a:miter lim="800000"/>
              <a:headEnd type="none" w="med" len="med"/>
              <a:tailEnd type="none" w="med" len="med"/>
            </a:ln>
          </p:spPr>
        </p:cxnSp>
        <p:cxnSp>
          <p:nvCxnSpPr>
            <p:cNvPr id="446" name="Shape 446"/>
            <p:cNvCxnSpPr/>
            <p:nvPr/>
          </p:nvCxnSpPr>
          <p:spPr>
            <a:xfrm>
              <a:off x="2147483647" y="0"/>
              <a:ext cx="0" cy="2147483646"/>
            </a:xfrm>
            <a:prstGeom prst="straightConnector1">
              <a:avLst/>
            </a:prstGeom>
            <a:noFill/>
            <a:ln w="12700" cap="flat" cmpd="sng">
              <a:solidFill>
                <a:schemeClr val="lt1"/>
              </a:solidFill>
              <a:prstDash val="solid"/>
              <a:miter lim="800000"/>
              <a:headEnd type="none" w="med" len="med"/>
              <a:tailEnd type="none" w="med" len="med"/>
            </a:ln>
          </p:spPr>
        </p:cxnSp>
      </p:grpSp>
      <p:sp>
        <p:nvSpPr>
          <p:cNvPr id="447" name="Shape 447"/>
          <p:cNvSpPr txBox="1"/>
          <p:nvPr/>
        </p:nvSpPr>
        <p:spPr>
          <a:xfrm>
            <a:off x="641350" y="4149725"/>
            <a:ext cx="7772400" cy="968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600"/>
              <a:buFont typeface="Arial"/>
              <a:buNone/>
            </a:pPr>
            <a:r>
              <a:rPr lang="it" sz="3600" b="1" i="0" u="none">
                <a:solidFill>
                  <a:schemeClr val="lt1"/>
                </a:solidFill>
                <a:latin typeface="Arial"/>
                <a:ea typeface="Arial"/>
                <a:cs typeface="Arial"/>
                <a:sym typeface="Arial"/>
              </a:rPr>
              <a:t>RASD</a:t>
            </a:r>
            <a:endParaRPr/>
          </a:p>
        </p:txBody>
      </p:sp>
      <p:sp>
        <p:nvSpPr>
          <p:cNvPr id="448" name="Shape 448"/>
          <p:cNvSpPr txBox="1"/>
          <p:nvPr/>
        </p:nvSpPr>
        <p:spPr>
          <a:xfrm>
            <a:off x="641350" y="5118100"/>
            <a:ext cx="7772400" cy="1333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alphaModFix/>
          </a:blip>
          <a:stretch>
            <a:fillRect/>
          </a:stretch>
        </a:blipFill>
        <a:effectLst/>
      </p:bgPr>
    </p:bg>
    <p:spTree>
      <p:nvGrpSpPr>
        <p:cNvPr id="1" name="Shape 452"/>
        <p:cNvGrpSpPr/>
        <p:nvPr/>
      </p:nvGrpSpPr>
      <p:grpSpPr>
        <a:xfrm>
          <a:off x="0" y="0"/>
          <a:ext cx="0" cy="0"/>
          <a:chOff x="0" y="0"/>
          <a:chExt cx="0" cy="0"/>
        </a:xfrm>
      </p:grpSpPr>
      <p:sp>
        <p:nvSpPr>
          <p:cNvPr id="453" name="Shape 453"/>
          <p:cNvSpPr txBox="1">
            <a:spLocks noGrp="1"/>
          </p:cNvSpPr>
          <p:nvPr>
            <p:ph type="title"/>
          </p:nvPr>
        </p:nvSpPr>
        <p:spPr>
          <a:xfrm>
            <a:off x="288925" y="139700"/>
            <a:ext cx="8580300" cy="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200"/>
              <a:buFont typeface="Arial"/>
              <a:buNone/>
            </a:pPr>
            <a:r>
              <a:rPr lang="it" sz="3200" b="1" i="0" u="none" strike="noStrike" cap="none">
                <a:solidFill>
                  <a:schemeClr val="lt1"/>
                </a:solidFill>
                <a:latin typeface="Arial"/>
                <a:ea typeface="Arial"/>
                <a:cs typeface="Arial"/>
                <a:sym typeface="Arial"/>
              </a:rPr>
              <a:t>Purpose</a:t>
            </a:r>
            <a:endParaRPr/>
          </a:p>
        </p:txBody>
      </p:sp>
      <p:sp>
        <p:nvSpPr>
          <p:cNvPr id="454" name="Shape 454"/>
          <p:cNvSpPr txBox="1"/>
          <p:nvPr/>
        </p:nvSpPr>
        <p:spPr>
          <a:xfrm>
            <a:off x="80962" y="1433512"/>
            <a:ext cx="8134500" cy="43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55" name="Shape 455"/>
          <p:cNvSpPr txBox="1"/>
          <p:nvPr/>
        </p:nvSpPr>
        <p:spPr>
          <a:xfrm>
            <a:off x="288925" y="6289675"/>
            <a:ext cx="4546500" cy="374700"/>
          </a:xfrm>
          <a:prstGeom prst="rect">
            <a:avLst/>
          </a:prstGeom>
          <a:noFill/>
          <a:ln>
            <a:noFill/>
          </a:ln>
          <a:effectLst>
            <a:outerShdw blurRad="63500" dist="23000" dir="5400000">
              <a:srgbClr val="808080">
                <a:alpha val="34901"/>
              </a:srgbClr>
            </a:outerShdw>
          </a:effectLst>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FFFFFF"/>
              </a:buClr>
              <a:buSzPts val="1800"/>
              <a:buFont typeface="Calibri"/>
              <a:buNone/>
            </a:pPr>
            <a:r>
              <a:rPr lang="it" sz="1800" b="1" i="0" u="none">
                <a:solidFill>
                  <a:srgbClr val="FFFFFF"/>
                </a:solidFill>
                <a:latin typeface="Calibri"/>
                <a:ea typeface="Calibri"/>
                <a:cs typeface="Calibri"/>
                <a:sym typeface="Calibri"/>
              </a:rPr>
              <a:t>Davide Rossetto – Alessandro Tatti</a:t>
            </a:r>
            <a:endParaRPr/>
          </a:p>
        </p:txBody>
      </p:sp>
      <p:sp>
        <p:nvSpPr>
          <p:cNvPr id="456" name="Shape 456"/>
          <p:cNvSpPr txBox="1"/>
          <p:nvPr/>
        </p:nvSpPr>
        <p:spPr>
          <a:xfrm>
            <a:off x="288925" y="1433512"/>
            <a:ext cx="8580300" cy="47085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chemeClr val="dk1"/>
              </a:buClr>
              <a:buSzPts val="2500"/>
              <a:buFont typeface="Arial"/>
              <a:buNone/>
            </a:pPr>
            <a:r>
              <a:rPr lang="it" sz="2500" b="0" i="0" u="none">
                <a:solidFill>
                  <a:schemeClr val="dk1"/>
                </a:solidFill>
                <a:latin typeface="Arial"/>
                <a:ea typeface="Arial"/>
                <a:cs typeface="Arial"/>
                <a:sym typeface="Arial"/>
              </a:rPr>
              <a:t>To describe:</a:t>
            </a:r>
            <a:endParaRPr sz="2500">
              <a:solidFill>
                <a:schemeClr val="dk1"/>
              </a:solidFill>
            </a:endParaRPr>
          </a:p>
          <a:p>
            <a:pPr marL="457200" marR="0" lvl="0" indent="-387350" algn="just" rtl="0">
              <a:lnSpc>
                <a:spcPct val="150000"/>
              </a:lnSpc>
              <a:spcBef>
                <a:spcPts val="0"/>
              </a:spcBef>
              <a:spcAft>
                <a:spcPts val="0"/>
              </a:spcAft>
              <a:buClr>
                <a:schemeClr val="dk1"/>
              </a:buClr>
              <a:buSzPts val="2500"/>
              <a:buFont typeface="Arial"/>
              <a:buChar char="●"/>
            </a:pPr>
            <a:r>
              <a:rPr lang="it" sz="2500" b="0" i="0" u="none">
                <a:solidFill>
                  <a:schemeClr val="dk1"/>
                </a:solidFill>
                <a:latin typeface="Arial"/>
                <a:ea typeface="Arial"/>
                <a:cs typeface="Arial"/>
                <a:sym typeface="Arial"/>
              </a:rPr>
              <a:t>the system</a:t>
            </a:r>
            <a:endParaRPr sz="2500" b="0" i="0" u="none">
              <a:solidFill>
                <a:schemeClr val="dk1"/>
              </a:solidFill>
              <a:latin typeface="Arial"/>
              <a:ea typeface="Arial"/>
              <a:cs typeface="Arial"/>
              <a:sym typeface="Arial"/>
            </a:endParaRPr>
          </a:p>
          <a:p>
            <a:pPr marL="457200" marR="0" lvl="0" indent="-387350" algn="just" rtl="0">
              <a:lnSpc>
                <a:spcPct val="150000"/>
              </a:lnSpc>
              <a:spcBef>
                <a:spcPts val="0"/>
              </a:spcBef>
              <a:spcAft>
                <a:spcPts val="0"/>
              </a:spcAft>
              <a:buClr>
                <a:schemeClr val="dk1"/>
              </a:buClr>
              <a:buSzPts val="2500"/>
              <a:buFont typeface="Arial"/>
              <a:buChar char="●"/>
            </a:pPr>
            <a:r>
              <a:rPr lang="it" sz="2500" b="0" i="0" u="none">
                <a:solidFill>
                  <a:schemeClr val="dk1"/>
                </a:solidFill>
                <a:latin typeface="Arial"/>
                <a:ea typeface="Arial"/>
                <a:cs typeface="Arial"/>
                <a:sym typeface="Arial"/>
              </a:rPr>
              <a:t>functional and non-functional requirements</a:t>
            </a:r>
            <a:endParaRPr sz="2500" b="0" i="0" u="none">
              <a:solidFill>
                <a:schemeClr val="dk1"/>
              </a:solidFill>
              <a:latin typeface="Arial"/>
              <a:ea typeface="Arial"/>
              <a:cs typeface="Arial"/>
              <a:sym typeface="Arial"/>
            </a:endParaRPr>
          </a:p>
          <a:p>
            <a:pPr marL="457200" marR="0" lvl="0" indent="-387350" algn="just" rtl="0">
              <a:lnSpc>
                <a:spcPct val="150000"/>
              </a:lnSpc>
              <a:spcBef>
                <a:spcPts val="0"/>
              </a:spcBef>
              <a:spcAft>
                <a:spcPts val="0"/>
              </a:spcAft>
              <a:buClr>
                <a:schemeClr val="dk1"/>
              </a:buClr>
              <a:buSzPts val="2500"/>
              <a:buFont typeface="Arial"/>
              <a:buChar char="●"/>
            </a:pPr>
            <a:r>
              <a:rPr lang="it" sz="2500" b="0" i="0" u="none">
                <a:solidFill>
                  <a:schemeClr val="dk1"/>
                </a:solidFill>
                <a:latin typeface="Arial"/>
                <a:ea typeface="Arial"/>
                <a:cs typeface="Arial"/>
                <a:sym typeface="Arial"/>
              </a:rPr>
              <a:t>the components</a:t>
            </a:r>
            <a:endParaRPr sz="2500" b="0" i="0" u="none">
              <a:solidFill>
                <a:schemeClr val="dk1"/>
              </a:solidFill>
              <a:latin typeface="Arial"/>
              <a:ea typeface="Arial"/>
              <a:cs typeface="Arial"/>
              <a:sym typeface="Arial"/>
            </a:endParaRPr>
          </a:p>
          <a:p>
            <a:pPr marL="457200" marR="0" lvl="0" indent="-387350" algn="just" rtl="0">
              <a:lnSpc>
                <a:spcPct val="150000"/>
              </a:lnSpc>
              <a:spcBef>
                <a:spcPts val="0"/>
              </a:spcBef>
              <a:spcAft>
                <a:spcPts val="0"/>
              </a:spcAft>
              <a:buClr>
                <a:schemeClr val="dk1"/>
              </a:buClr>
              <a:buSzPts val="2500"/>
              <a:buFont typeface="Arial"/>
              <a:buChar char="●"/>
            </a:pPr>
            <a:r>
              <a:rPr lang="it" sz="2500" b="0" i="0" u="none">
                <a:solidFill>
                  <a:schemeClr val="dk1"/>
                </a:solidFill>
                <a:latin typeface="Arial"/>
                <a:ea typeface="Arial"/>
                <a:cs typeface="Arial"/>
                <a:sym typeface="Arial"/>
              </a:rPr>
              <a:t>the constraints</a:t>
            </a:r>
            <a:endParaRPr sz="2500">
              <a:solidFill>
                <a:schemeClr val="dk1"/>
              </a:solidFill>
            </a:endParaRPr>
          </a:p>
          <a:p>
            <a:pPr marL="457200" marR="0" lvl="0" indent="-387350" algn="just" rtl="0">
              <a:lnSpc>
                <a:spcPct val="150000"/>
              </a:lnSpc>
              <a:spcBef>
                <a:spcPts val="0"/>
              </a:spcBef>
              <a:spcAft>
                <a:spcPts val="0"/>
              </a:spcAft>
              <a:buClr>
                <a:schemeClr val="dk1"/>
              </a:buClr>
              <a:buSzPts val="2500"/>
              <a:buFont typeface="Arial"/>
              <a:buChar char="●"/>
            </a:pPr>
            <a:r>
              <a:rPr lang="it" sz="2500" b="0" i="0" u="none">
                <a:solidFill>
                  <a:schemeClr val="dk1"/>
                </a:solidFill>
                <a:latin typeface="Arial"/>
                <a:ea typeface="Arial"/>
                <a:cs typeface="Arial"/>
                <a:sym typeface="Arial"/>
              </a:rPr>
              <a:t>the relationship with real world and users, providing several use cases and scenarios.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alphaModFix/>
          </a:blip>
          <a:stretch>
            <a:fillRect/>
          </a:stretch>
        </a:blipFill>
        <a:effectLst/>
      </p:bgPr>
    </p:bg>
    <p:spTree>
      <p:nvGrpSpPr>
        <p:cNvPr id="1" name="Shape 460"/>
        <p:cNvGrpSpPr/>
        <p:nvPr/>
      </p:nvGrpSpPr>
      <p:grpSpPr>
        <a:xfrm>
          <a:off x="0" y="0"/>
          <a:ext cx="0" cy="0"/>
          <a:chOff x="0" y="0"/>
          <a:chExt cx="0" cy="0"/>
        </a:xfrm>
      </p:grpSpPr>
      <p:sp>
        <p:nvSpPr>
          <p:cNvPr id="461" name="Shape 461"/>
          <p:cNvSpPr txBox="1">
            <a:spLocks noGrp="1"/>
          </p:cNvSpPr>
          <p:nvPr>
            <p:ph type="title"/>
          </p:nvPr>
        </p:nvSpPr>
        <p:spPr>
          <a:xfrm>
            <a:off x="288925" y="139700"/>
            <a:ext cx="8580300" cy="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200"/>
              <a:buFont typeface="Arial"/>
              <a:buNone/>
            </a:pPr>
            <a:r>
              <a:rPr lang="it" sz="3200" b="1" i="0" u="none" strike="noStrike" cap="none">
                <a:solidFill>
                  <a:schemeClr val="lt1"/>
                </a:solidFill>
                <a:latin typeface="Arial"/>
                <a:ea typeface="Arial"/>
                <a:cs typeface="Arial"/>
                <a:sym typeface="Arial"/>
              </a:rPr>
              <a:t>Goal – profile management</a:t>
            </a:r>
            <a:endParaRPr/>
          </a:p>
        </p:txBody>
      </p:sp>
      <p:sp>
        <p:nvSpPr>
          <p:cNvPr id="462" name="Shape 462"/>
          <p:cNvSpPr txBox="1"/>
          <p:nvPr/>
        </p:nvSpPr>
        <p:spPr>
          <a:xfrm>
            <a:off x="288925" y="6289675"/>
            <a:ext cx="4546500" cy="374700"/>
          </a:xfrm>
          <a:prstGeom prst="rect">
            <a:avLst/>
          </a:prstGeom>
          <a:noFill/>
          <a:ln>
            <a:noFill/>
          </a:ln>
          <a:effectLst>
            <a:outerShdw blurRad="63500" dist="23000" dir="5400000">
              <a:srgbClr val="808080">
                <a:alpha val="34901"/>
              </a:srgbClr>
            </a:outerShdw>
          </a:effectLst>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FFFFFF"/>
              </a:buClr>
              <a:buSzPts val="1800"/>
              <a:buFont typeface="Calibri"/>
              <a:buNone/>
            </a:pPr>
            <a:r>
              <a:rPr lang="it" sz="1800" b="1" i="0" u="none">
                <a:solidFill>
                  <a:srgbClr val="FFFFFF"/>
                </a:solidFill>
                <a:latin typeface="Calibri"/>
                <a:ea typeface="Calibri"/>
                <a:cs typeface="Calibri"/>
                <a:sym typeface="Calibri"/>
              </a:rPr>
              <a:t>Davide Rossetto – Alessandro Tatti</a:t>
            </a:r>
            <a:endParaRPr/>
          </a:p>
        </p:txBody>
      </p:sp>
      <p:sp>
        <p:nvSpPr>
          <p:cNvPr id="463" name="Shape 463"/>
          <p:cNvSpPr txBox="1"/>
          <p:nvPr/>
        </p:nvSpPr>
        <p:spPr>
          <a:xfrm>
            <a:off x="471487" y="1550987"/>
            <a:ext cx="8397900" cy="1816200"/>
          </a:xfrm>
          <a:prstGeom prst="rect">
            <a:avLst/>
          </a:prstGeom>
          <a:noFill/>
          <a:ln>
            <a:noFill/>
          </a:ln>
        </p:spPr>
        <p:txBody>
          <a:bodyPr spcFirstLastPara="1" wrap="square" lIns="91425" tIns="45700" rIns="91425" bIns="45700" anchor="t" anchorCtr="0">
            <a:noAutofit/>
          </a:bodyPr>
          <a:lstStyle/>
          <a:p>
            <a:pPr marL="457200" marR="0" lvl="0" indent="-406400" algn="just" rtl="0">
              <a:lnSpc>
                <a:spcPct val="150000"/>
              </a:lnSpc>
              <a:spcBef>
                <a:spcPts val="0"/>
              </a:spcBef>
              <a:spcAft>
                <a:spcPts val="0"/>
              </a:spcAft>
              <a:buClr>
                <a:schemeClr val="dk1"/>
              </a:buClr>
              <a:buSzPts val="2800"/>
              <a:buFont typeface="Arial"/>
              <a:buChar char="●"/>
            </a:pPr>
            <a:r>
              <a:rPr lang="it" sz="2800" b="0" i="0" u="none">
                <a:solidFill>
                  <a:schemeClr val="dk1"/>
                </a:solidFill>
                <a:latin typeface="Arial"/>
                <a:ea typeface="Arial"/>
                <a:cs typeface="Arial"/>
                <a:sym typeface="Arial"/>
              </a:rPr>
              <a:t>Let the user register to the service and login via provided credentials;</a:t>
            </a:r>
            <a:endParaRPr/>
          </a:p>
          <a:p>
            <a:pPr marL="457200" marR="0" lvl="0" indent="-406400" algn="just" rtl="0">
              <a:lnSpc>
                <a:spcPct val="150000"/>
              </a:lnSpc>
              <a:spcBef>
                <a:spcPts val="0"/>
              </a:spcBef>
              <a:spcAft>
                <a:spcPts val="0"/>
              </a:spcAft>
              <a:buClr>
                <a:schemeClr val="dk1"/>
              </a:buClr>
              <a:buSzPts val="2800"/>
              <a:buFont typeface="Arial"/>
              <a:buChar char="●"/>
            </a:pPr>
            <a:r>
              <a:rPr lang="it" sz="2800" b="0" i="0" u="none">
                <a:solidFill>
                  <a:schemeClr val="dk1"/>
                </a:solidFill>
                <a:latin typeface="Arial"/>
                <a:ea typeface="Arial"/>
                <a:cs typeface="Arial"/>
                <a:sym typeface="Arial"/>
              </a:rPr>
              <a:t>Let the user manage his/her own profile;</a:t>
            </a:r>
            <a:endParaRPr/>
          </a:p>
          <a:p>
            <a:pPr marL="457200" marR="0" lvl="0" indent="-406400" algn="just" rtl="0">
              <a:lnSpc>
                <a:spcPct val="150000"/>
              </a:lnSpc>
              <a:spcBef>
                <a:spcPts val="0"/>
              </a:spcBef>
              <a:spcAft>
                <a:spcPts val="0"/>
              </a:spcAft>
              <a:buClr>
                <a:schemeClr val="dk1"/>
              </a:buClr>
              <a:buSzPts val="2800"/>
              <a:buFont typeface="Arial"/>
              <a:buChar char="●"/>
            </a:pPr>
            <a:r>
              <a:rPr lang="it" sz="2800" b="0" i="0" u="none">
                <a:solidFill>
                  <a:schemeClr val="dk1"/>
                </a:solidFill>
                <a:latin typeface="Arial"/>
                <a:ea typeface="Arial"/>
                <a:cs typeface="Arial"/>
                <a:sym typeface="Arial"/>
              </a:rPr>
              <a:t>Let the user delete his/her own profile;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alphaModFix/>
          </a:blip>
          <a:stretch>
            <a:fillRect/>
          </a:stretch>
        </a:blipFill>
        <a:effectLst/>
      </p:bgPr>
    </p:bg>
    <p:spTree>
      <p:nvGrpSpPr>
        <p:cNvPr id="1" name="Shape 467"/>
        <p:cNvGrpSpPr/>
        <p:nvPr/>
      </p:nvGrpSpPr>
      <p:grpSpPr>
        <a:xfrm>
          <a:off x="0" y="0"/>
          <a:ext cx="0" cy="0"/>
          <a:chOff x="0" y="0"/>
          <a:chExt cx="0" cy="0"/>
        </a:xfrm>
      </p:grpSpPr>
      <p:sp>
        <p:nvSpPr>
          <p:cNvPr id="468" name="Shape 468"/>
          <p:cNvSpPr txBox="1">
            <a:spLocks noGrp="1"/>
          </p:cNvSpPr>
          <p:nvPr>
            <p:ph type="title"/>
          </p:nvPr>
        </p:nvSpPr>
        <p:spPr>
          <a:xfrm>
            <a:off x="288925" y="139700"/>
            <a:ext cx="8580300" cy="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200"/>
              <a:buFont typeface="Arial"/>
              <a:buNone/>
            </a:pPr>
            <a:r>
              <a:rPr lang="it" sz="3200" b="1" i="0" u="none" strike="noStrike" cap="none">
                <a:solidFill>
                  <a:schemeClr val="lt1"/>
                </a:solidFill>
                <a:latin typeface="Arial"/>
                <a:ea typeface="Arial"/>
                <a:cs typeface="Arial"/>
                <a:sym typeface="Arial"/>
              </a:rPr>
              <a:t>Goals – meetings management</a:t>
            </a:r>
            <a:endParaRPr/>
          </a:p>
        </p:txBody>
      </p:sp>
      <p:sp>
        <p:nvSpPr>
          <p:cNvPr id="469" name="Shape 469"/>
          <p:cNvSpPr txBox="1"/>
          <p:nvPr/>
        </p:nvSpPr>
        <p:spPr>
          <a:xfrm>
            <a:off x="288925" y="6289675"/>
            <a:ext cx="4546500" cy="374700"/>
          </a:xfrm>
          <a:prstGeom prst="rect">
            <a:avLst/>
          </a:prstGeom>
          <a:noFill/>
          <a:ln>
            <a:noFill/>
          </a:ln>
          <a:effectLst>
            <a:outerShdw blurRad="63500" dist="23000" dir="5400000">
              <a:srgbClr val="808080">
                <a:alpha val="34901"/>
              </a:srgbClr>
            </a:outerShdw>
          </a:effectLst>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FFFFFF"/>
              </a:buClr>
              <a:buSzPts val="1800"/>
              <a:buFont typeface="Calibri"/>
              <a:buNone/>
            </a:pPr>
            <a:r>
              <a:rPr lang="it" sz="1800" b="1" i="0" u="none">
                <a:solidFill>
                  <a:srgbClr val="FFFFFF"/>
                </a:solidFill>
                <a:latin typeface="Calibri"/>
                <a:ea typeface="Calibri"/>
                <a:cs typeface="Calibri"/>
                <a:sym typeface="Calibri"/>
              </a:rPr>
              <a:t>Davide Rossetto – Alessandro Tatti</a:t>
            </a:r>
            <a:endParaRPr/>
          </a:p>
        </p:txBody>
      </p:sp>
      <p:sp>
        <p:nvSpPr>
          <p:cNvPr id="470" name="Shape 470"/>
          <p:cNvSpPr txBox="1"/>
          <p:nvPr/>
        </p:nvSpPr>
        <p:spPr>
          <a:xfrm>
            <a:off x="288925" y="1454150"/>
            <a:ext cx="8580300" cy="4402200"/>
          </a:xfrm>
          <a:prstGeom prst="rect">
            <a:avLst/>
          </a:prstGeom>
          <a:noFill/>
          <a:ln>
            <a:noFill/>
          </a:ln>
        </p:spPr>
        <p:txBody>
          <a:bodyPr spcFirstLastPara="1" wrap="square" lIns="91425" tIns="45700" rIns="91425" bIns="45700" anchor="t" anchorCtr="0">
            <a:noAutofit/>
          </a:bodyPr>
          <a:lstStyle/>
          <a:p>
            <a:pPr marL="457200" marR="0" lvl="0" indent="-406400" algn="just" rtl="0">
              <a:lnSpc>
                <a:spcPct val="100000"/>
              </a:lnSpc>
              <a:spcBef>
                <a:spcPts val="0"/>
              </a:spcBef>
              <a:spcAft>
                <a:spcPts val="0"/>
              </a:spcAft>
              <a:buClr>
                <a:schemeClr val="dk1"/>
              </a:buClr>
              <a:buSzPts val="2800"/>
              <a:buFont typeface="Arial"/>
              <a:buChar char="●"/>
            </a:pPr>
            <a:r>
              <a:rPr lang="it" sz="2800" b="0" i="0" u="none">
                <a:solidFill>
                  <a:schemeClr val="dk1"/>
                </a:solidFill>
                <a:latin typeface="Arial"/>
                <a:ea typeface="Arial"/>
                <a:cs typeface="Arial"/>
                <a:sym typeface="Arial"/>
              </a:rPr>
              <a:t>Let the user insert his/her meeting in the schedule application;</a:t>
            </a:r>
            <a:endParaRPr/>
          </a:p>
          <a:p>
            <a:pPr marL="457200" marR="0" lvl="0" indent="-406400" algn="just" rtl="0">
              <a:lnSpc>
                <a:spcPct val="100000"/>
              </a:lnSpc>
              <a:spcBef>
                <a:spcPts val="0"/>
              </a:spcBef>
              <a:spcAft>
                <a:spcPts val="0"/>
              </a:spcAft>
              <a:buClr>
                <a:schemeClr val="dk1"/>
              </a:buClr>
              <a:buSzPts val="2800"/>
              <a:buFont typeface="Arial"/>
              <a:buChar char="●"/>
            </a:pPr>
            <a:r>
              <a:rPr lang="it" sz="2800" b="0" i="0" u="none">
                <a:solidFill>
                  <a:schemeClr val="dk1"/>
                </a:solidFill>
                <a:latin typeface="Arial"/>
                <a:ea typeface="Arial"/>
                <a:cs typeface="Arial"/>
                <a:sym typeface="Arial"/>
              </a:rPr>
              <a:t>Let the user modify his/her meetings in the schedule application;</a:t>
            </a:r>
            <a:endParaRPr/>
          </a:p>
          <a:p>
            <a:pPr marL="457200" marR="0" lvl="0" indent="-406400" algn="just" rtl="0">
              <a:lnSpc>
                <a:spcPct val="100000"/>
              </a:lnSpc>
              <a:spcBef>
                <a:spcPts val="0"/>
              </a:spcBef>
              <a:spcAft>
                <a:spcPts val="0"/>
              </a:spcAft>
              <a:buClr>
                <a:schemeClr val="dk1"/>
              </a:buClr>
              <a:buSzPts val="2800"/>
              <a:buFont typeface="Arial"/>
              <a:buChar char="●"/>
            </a:pPr>
            <a:r>
              <a:rPr lang="it" sz="2800" b="0" i="0" u="none">
                <a:solidFill>
                  <a:schemeClr val="dk1"/>
                </a:solidFill>
                <a:latin typeface="Arial"/>
                <a:ea typeface="Arial"/>
                <a:cs typeface="Arial"/>
                <a:sym typeface="Arial"/>
              </a:rPr>
              <a:t>Let the user delete his/her meetings in the schedule application;</a:t>
            </a:r>
            <a:endParaRPr/>
          </a:p>
          <a:p>
            <a:pPr marL="457200" marR="0" lvl="0" indent="-406400" algn="just" rtl="0">
              <a:lnSpc>
                <a:spcPct val="100000"/>
              </a:lnSpc>
              <a:spcBef>
                <a:spcPts val="0"/>
              </a:spcBef>
              <a:spcAft>
                <a:spcPts val="0"/>
              </a:spcAft>
              <a:buClr>
                <a:schemeClr val="dk1"/>
              </a:buClr>
              <a:buSzPts val="2800"/>
              <a:buFont typeface="Arial"/>
              <a:buChar char="●"/>
            </a:pPr>
            <a:r>
              <a:rPr lang="it" sz="2800" b="0" i="0" u="none">
                <a:solidFill>
                  <a:schemeClr val="dk1"/>
                </a:solidFill>
                <a:latin typeface="Arial"/>
                <a:ea typeface="Arial"/>
                <a:cs typeface="Arial"/>
                <a:sym typeface="Arial"/>
              </a:rPr>
              <a:t>Let the user specify its intent to minimize his carbon footprint;</a:t>
            </a:r>
            <a:endParaRPr/>
          </a:p>
          <a:p>
            <a:pPr marL="457200" marR="0" lvl="0" indent="-406400" algn="just" rtl="0">
              <a:lnSpc>
                <a:spcPct val="100000"/>
              </a:lnSpc>
              <a:spcBef>
                <a:spcPts val="0"/>
              </a:spcBef>
              <a:spcAft>
                <a:spcPts val="0"/>
              </a:spcAft>
              <a:buClr>
                <a:schemeClr val="dk1"/>
              </a:buClr>
              <a:buSzPts val="2800"/>
              <a:buFont typeface="Arial"/>
              <a:buChar char="●"/>
            </a:pPr>
            <a:r>
              <a:rPr lang="it" sz="2800" b="0" i="0" u="none">
                <a:solidFill>
                  <a:schemeClr val="dk1"/>
                </a:solidFill>
                <a:latin typeface="Arial"/>
                <a:ea typeface="Arial"/>
                <a:cs typeface="Arial"/>
                <a:sym typeface="Arial"/>
              </a:rPr>
              <a:t>Let the user specify a flexible break;</a:t>
            </a:r>
            <a:endParaRPr/>
          </a:p>
          <a:p>
            <a:pPr marL="457200" marR="0" lvl="0" indent="-406400" algn="just" rtl="0">
              <a:lnSpc>
                <a:spcPct val="100000"/>
              </a:lnSpc>
              <a:spcBef>
                <a:spcPts val="0"/>
              </a:spcBef>
              <a:spcAft>
                <a:spcPts val="0"/>
              </a:spcAft>
              <a:buClr>
                <a:schemeClr val="dk1"/>
              </a:buClr>
              <a:buSzPts val="2800"/>
              <a:buFont typeface="Arial"/>
              <a:buChar char="●"/>
            </a:pPr>
            <a:r>
              <a:rPr lang="it" sz="2800" b="0" i="0" u="none">
                <a:solidFill>
                  <a:schemeClr val="dk1"/>
                </a:solidFill>
                <a:latin typeface="Arial"/>
                <a:ea typeface="Arial"/>
                <a:cs typeface="Arial"/>
                <a:sym typeface="Arial"/>
              </a:rPr>
              <a:t>Let the user specify an interval time for a break;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alphaModFix/>
          </a:blip>
          <a:stretch>
            <a:fillRect/>
          </a:stretch>
        </a:blipFill>
        <a:effectLst/>
      </p:bgPr>
    </p:bg>
    <p:spTree>
      <p:nvGrpSpPr>
        <p:cNvPr id="1" name="Shape 474"/>
        <p:cNvGrpSpPr/>
        <p:nvPr/>
      </p:nvGrpSpPr>
      <p:grpSpPr>
        <a:xfrm>
          <a:off x="0" y="0"/>
          <a:ext cx="0" cy="0"/>
          <a:chOff x="0" y="0"/>
          <a:chExt cx="0" cy="0"/>
        </a:xfrm>
      </p:grpSpPr>
      <p:sp>
        <p:nvSpPr>
          <p:cNvPr id="475" name="Shape 475"/>
          <p:cNvSpPr txBox="1">
            <a:spLocks noGrp="1"/>
          </p:cNvSpPr>
          <p:nvPr>
            <p:ph type="title"/>
          </p:nvPr>
        </p:nvSpPr>
        <p:spPr>
          <a:xfrm>
            <a:off x="288925" y="139700"/>
            <a:ext cx="8580300" cy="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200"/>
              <a:buFont typeface="Arial"/>
              <a:buNone/>
            </a:pPr>
            <a:r>
              <a:rPr lang="it" sz="3200" b="1" i="0" u="none" strike="noStrike" cap="none">
                <a:solidFill>
                  <a:schemeClr val="lt1"/>
                </a:solidFill>
                <a:latin typeface="Arial"/>
                <a:ea typeface="Arial"/>
                <a:cs typeface="Arial"/>
                <a:sym typeface="Arial"/>
              </a:rPr>
              <a:t>System goals</a:t>
            </a:r>
            <a:endParaRPr/>
          </a:p>
        </p:txBody>
      </p:sp>
      <p:sp>
        <p:nvSpPr>
          <p:cNvPr id="476" name="Shape 476"/>
          <p:cNvSpPr txBox="1"/>
          <p:nvPr/>
        </p:nvSpPr>
        <p:spPr>
          <a:xfrm>
            <a:off x="288925" y="6289675"/>
            <a:ext cx="4546500" cy="374700"/>
          </a:xfrm>
          <a:prstGeom prst="rect">
            <a:avLst/>
          </a:prstGeom>
          <a:noFill/>
          <a:ln>
            <a:noFill/>
          </a:ln>
          <a:effectLst>
            <a:outerShdw blurRad="63500" dist="23000" dir="5400000">
              <a:srgbClr val="808080">
                <a:alpha val="34901"/>
              </a:srgbClr>
            </a:outerShdw>
          </a:effectLst>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FFFFFF"/>
              </a:buClr>
              <a:buSzPts val="1800"/>
              <a:buFont typeface="Calibri"/>
              <a:buNone/>
            </a:pPr>
            <a:r>
              <a:rPr lang="it" sz="1800" b="1" i="0" u="none">
                <a:solidFill>
                  <a:srgbClr val="FFFFFF"/>
                </a:solidFill>
                <a:latin typeface="Calibri"/>
                <a:ea typeface="Calibri"/>
                <a:cs typeface="Calibri"/>
                <a:sym typeface="Calibri"/>
              </a:rPr>
              <a:t>Davide Rossetto – Alessandro Tatti</a:t>
            </a:r>
            <a:endParaRPr/>
          </a:p>
        </p:txBody>
      </p:sp>
      <p:sp>
        <p:nvSpPr>
          <p:cNvPr id="477" name="Shape 477"/>
          <p:cNvSpPr txBox="1"/>
          <p:nvPr/>
        </p:nvSpPr>
        <p:spPr>
          <a:xfrm>
            <a:off x="288925" y="1373138"/>
            <a:ext cx="8580300" cy="45228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chemeClr val="dk1"/>
              </a:buClr>
              <a:buSzPts val="2400"/>
              <a:buFont typeface="Arial"/>
              <a:buChar char="●"/>
            </a:pPr>
            <a:r>
              <a:rPr lang="it" sz="2400" b="0" i="0" u="none">
                <a:solidFill>
                  <a:schemeClr val="dk1"/>
                </a:solidFill>
                <a:latin typeface="Arial"/>
                <a:ea typeface="Arial"/>
                <a:cs typeface="Arial"/>
                <a:sym typeface="Arial"/>
              </a:rPr>
              <a:t>Let the system work efficiently by generating an alarm when a meeting is not possible within the specified time range;</a:t>
            </a:r>
            <a:endParaRPr/>
          </a:p>
          <a:p>
            <a:pPr marL="457200" marR="0" lvl="0" indent="-381000" algn="just" rtl="0">
              <a:lnSpc>
                <a:spcPct val="100000"/>
              </a:lnSpc>
              <a:spcBef>
                <a:spcPts val="0"/>
              </a:spcBef>
              <a:spcAft>
                <a:spcPts val="0"/>
              </a:spcAft>
              <a:buClr>
                <a:schemeClr val="dk1"/>
              </a:buClr>
              <a:buSzPts val="2400"/>
              <a:buFont typeface="Arial"/>
              <a:buChar char="●"/>
            </a:pPr>
            <a:r>
              <a:rPr lang="it" sz="2400" b="0" i="0" u="none">
                <a:solidFill>
                  <a:schemeClr val="dk1"/>
                </a:solidFill>
                <a:latin typeface="Arial"/>
                <a:ea typeface="Arial"/>
                <a:cs typeface="Arial"/>
                <a:sym typeface="Arial"/>
              </a:rPr>
              <a:t>Let the system indicate which best travel means is to be used for a given meeting;</a:t>
            </a:r>
            <a:endParaRPr/>
          </a:p>
          <a:p>
            <a:pPr marL="457200" marR="0" lvl="0" indent="-381000" algn="just" rtl="0">
              <a:lnSpc>
                <a:spcPct val="100000"/>
              </a:lnSpc>
              <a:spcBef>
                <a:spcPts val="0"/>
              </a:spcBef>
              <a:spcAft>
                <a:spcPts val="0"/>
              </a:spcAft>
              <a:buClr>
                <a:schemeClr val="dk1"/>
              </a:buClr>
              <a:buSzPts val="2400"/>
              <a:buFont typeface="Arial"/>
              <a:buChar char="●"/>
            </a:pPr>
            <a:r>
              <a:rPr lang="it" sz="2400" b="0" i="0" u="none">
                <a:solidFill>
                  <a:schemeClr val="dk1"/>
                </a:solidFill>
                <a:latin typeface="Arial"/>
                <a:ea typeface="Arial"/>
                <a:cs typeface="Arial"/>
                <a:sym typeface="Arial"/>
              </a:rPr>
              <a:t>Let the user indicate his/her preferences on the travel means;</a:t>
            </a:r>
            <a:endParaRPr/>
          </a:p>
          <a:p>
            <a:pPr marL="457200" marR="0" lvl="0" indent="-381000" algn="just" rtl="0">
              <a:lnSpc>
                <a:spcPct val="100000"/>
              </a:lnSpc>
              <a:spcBef>
                <a:spcPts val="0"/>
              </a:spcBef>
              <a:spcAft>
                <a:spcPts val="0"/>
              </a:spcAft>
              <a:buClr>
                <a:schemeClr val="dk1"/>
              </a:buClr>
              <a:buSzPts val="2400"/>
              <a:buFont typeface="Arial"/>
              <a:buChar char="●"/>
            </a:pPr>
            <a:r>
              <a:rPr lang="it" sz="2400" b="0" i="0" u="none">
                <a:solidFill>
                  <a:schemeClr val="dk1"/>
                </a:solidFill>
                <a:latin typeface="Arial"/>
                <a:ea typeface="Arial"/>
                <a:cs typeface="Arial"/>
                <a:sym typeface="Arial"/>
              </a:rPr>
              <a:t>Automatically the system searches for the shortest path to reach the meeting site;</a:t>
            </a:r>
            <a:endParaRPr/>
          </a:p>
          <a:p>
            <a:pPr marL="457200" marR="0" lvl="0" indent="-381000" algn="just" rtl="0">
              <a:lnSpc>
                <a:spcPct val="100000"/>
              </a:lnSpc>
              <a:spcBef>
                <a:spcPts val="0"/>
              </a:spcBef>
              <a:spcAft>
                <a:spcPts val="0"/>
              </a:spcAft>
              <a:buClr>
                <a:schemeClr val="dk1"/>
              </a:buClr>
              <a:buSzPts val="2400"/>
              <a:buFont typeface="Arial"/>
              <a:buChar char="●"/>
            </a:pPr>
            <a:r>
              <a:rPr lang="it" sz="2400" b="0" i="0" u="none">
                <a:solidFill>
                  <a:schemeClr val="dk1"/>
                </a:solidFill>
                <a:latin typeface="Arial"/>
                <a:ea typeface="Arial"/>
                <a:cs typeface="Arial"/>
                <a:sym typeface="Arial"/>
              </a:rPr>
              <a:t>Automatically the system searches the cheapest means of transport to reach the meeting site;</a:t>
            </a:r>
            <a:endParaRPr/>
          </a:p>
          <a:p>
            <a:pPr marL="457200" marR="0" lvl="0" indent="-381000" algn="just" rtl="0">
              <a:lnSpc>
                <a:spcPct val="100000"/>
              </a:lnSpc>
              <a:spcBef>
                <a:spcPts val="0"/>
              </a:spcBef>
              <a:spcAft>
                <a:spcPts val="0"/>
              </a:spcAft>
              <a:buClr>
                <a:schemeClr val="dk1"/>
              </a:buClr>
              <a:buSzPts val="2400"/>
              <a:buFont typeface="Arial"/>
              <a:buChar char="●"/>
            </a:pPr>
            <a:r>
              <a:rPr lang="it" sz="2400" b="0" i="0" u="none">
                <a:solidFill>
                  <a:schemeClr val="dk1"/>
                </a:solidFill>
                <a:latin typeface="Arial"/>
                <a:ea typeface="Arial"/>
                <a:cs typeface="Arial"/>
                <a:sym typeface="Arial"/>
              </a:rPr>
              <a:t>Automatically the system must find the specify interval time to have break.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alphaModFix/>
          </a:blip>
          <a:stretch>
            <a:fillRect/>
          </a:stretch>
        </a:blipFill>
        <a:effectLst/>
      </p:bgPr>
    </p:bg>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288925" y="139700"/>
            <a:ext cx="8580300" cy="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200"/>
              <a:buFont typeface="Arial"/>
              <a:buNone/>
            </a:pPr>
            <a:r>
              <a:rPr lang="it" sz="3200" b="1" i="0" u="none" strike="noStrike" cap="none">
                <a:solidFill>
                  <a:schemeClr val="lt1"/>
                </a:solidFill>
                <a:latin typeface="Arial"/>
                <a:ea typeface="Arial"/>
                <a:cs typeface="Arial"/>
                <a:sym typeface="Arial"/>
              </a:rPr>
              <a:t>World and Machine</a:t>
            </a:r>
            <a:endParaRPr/>
          </a:p>
        </p:txBody>
      </p:sp>
      <p:sp>
        <p:nvSpPr>
          <p:cNvPr id="483" name="Shape 483"/>
          <p:cNvSpPr txBox="1"/>
          <p:nvPr/>
        </p:nvSpPr>
        <p:spPr>
          <a:xfrm>
            <a:off x="288925" y="6289675"/>
            <a:ext cx="4546500" cy="374700"/>
          </a:xfrm>
          <a:prstGeom prst="rect">
            <a:avLst/>
          </a:prstGeom>
          <a:noFill/>
          <a:ln>
            <a:noFill/>
          </a:ln>
          <a:effectLst>
            <a:outerShdw blurRad="63500" dist="23000" dir="5400000">
              <a:srgbClr val="808080">
                <a:alpha val="34901"/>
              </a:srgbClr>
            </a:outerShdw>
          </a:effectLst>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FFFFFF"/>
              </a:buClr>
              <a:buSzPts val="1800"/>
              <a:buFont typeface="Calibri"/>
              <a:buNone/>
            </a:pPr>
            <a:r>
              <a:rPr lang="it" sz="1800" b="1" i="0" u="none">
                <a:solidFill>
                  <a:srgbClr val="FFFFFF"/>
                </a:solidFill>
                <a:latin typeface="Calibri"/>
                <a:ea typeface="Calibri"/>
                <a:cs typeface="Calibri"/>
                <a:sym typeface="Calibri"/>
              </a:rPr>
              <a:t>Davide Rossetto – Alessandro Tatti</a:t>
            </a:r>
            <a:endParaRPr/>
          </a:p>
        </p:txBody>
      </p:sp>
      <p:pic>
        <p:nvPicPr>
          <p:cNvPr id="484" name="Shape 484"/>
          <p:cNvPicPr preferRelativeResize="0"/>
          <p:nvPr/>
        </p:nvPicPr>
        <p:blipFill>
          <a:blip r:embed="rId4">
            <a:alphaModFix/>
          </a:blip>
          <a:stretch>
            <a:fillRect/>
          </a:stretch>
        </p:blipFill>
        <p:spPr>
          <a:xfrm>
            <a:off x="152400" y="1485625"/>
            <a:ext cx="8839200" cy="44643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alphaModFix/>
          </a:blip>
          <a:stretch>
            <a:fillRect/>
          </a:stretch>
        </a:blipFill>
        <a:effectLst/>
      </p:bgPr>
    </p:bg>
    <p:spTree>
      <p:nvGrpSpPr>
        <p:cNvPr id="1" name="Shape 495"/>
        <p:cNvGrpSpPr/>
        <p:nvPr/>
      </p:nvGrpSpPr>
      <p:grpSpPr>
        <a:xfrm>
          <a:off x="0" y="0"/>
          <a:ext cx="0" cy="0"/>
          <a:chOff x="0" y="0"/>
          <a:chExt cx="0" cy="0"/>
        </a:xfrm>
      </p:grpSpPr>
      <p:sp>
        <p:nvSpPr>
          <p:cNvPr id="496" name="Shape 496"/>
          <p:cNvSpPr txBox="1">
            <a:spLocks noGrp="1"/>
          </p:cNvSpPr>
          <p:nvPr>
            <p:ph type="title"/>
          </p:nvPr>
        </p:nvSpPr>
        <p:spPr>
          <a:xfrm>
            <a:off x="288925" y="139700"/>
            <a:ext cx="8580300" cy="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200"/>
              <a:buFont typeface="Arial"/>
              <a:buNone/>
            </a:pPr>
            <a:r>
              <a:rPr lang="it" sz="3200" b="1" i="0" u="none" strike="noStrike" cap="none">
                <a:solidFill>
                  <a:schemeClr val="lt1"/>
                </a:solidFill>
                <a:latin typeface="Arial"/>
                <a:ea typeface="Arial"/>
                <a:cs typeface="Arial"/>
                <a:sym typeface="Arial"/>
              </a:rPr>
              <a:t>Use case diagram</a:t>
            </a:r>
            <a:endParaRPr/>
          </a:p>
        </p:txBody>
      </p:sp>
      <p:sp>
        <p:nvSpPr>
          <p:cNvPr id="497" name="Shape 497"/>
          <p:cNvSpPr txBox="1"/>
          <p:nvPr/>
        </p:nvSpPr>
        <p:spPr>
          <a:xfrm>
            <a:off x="288925" y="6289675"/>
            <a:ext cx="4546500" cy="374700"/>
          </a:xfrm>
          <a:prstGeom prst="rect">
            <a:avLst/>
          </a:prstGeom>
          <a:noFill/>
          <a:ln>
            <a:noFill/>
          </a:ln>
          <a:effectLst>
            <a:outerShdw blurRad="63500" dist="23000" dir="5400000">
              <a:srgbClr val="808080">
                <a:alpha val="34901"/>
              </a:srgbClr>
            </a:outerShdw>
          </a:effectLst>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FFFFFF"/>
              </a:buClr>
              <a:buSzPts val="1800"/>
              <a:buFont typeface="Calibri"/>
              <a:buNone/>
            </a:pPr>
            <a:r>
              <a:rPr lang="it" sz="1800" b="1" i="0" u="none">
                <a:solidFill>
                  <a:srgbClr val="FFFFFF"/>
                </a:solidFill>
                <a:latin typeface="Calibri"/>
                <a:ea typeface="Calibri"/>
                <a:cs typeface="Calibri"/>
                <a:sym typeface="Calibri"/>
              </a:rPr>
              <a:t>Davide Rossetto – Alessandro Tatti</a:t>
            </a:r>
            <a:endParaRPr/>
          </a:p>
        </p:txBody>
      </p:sp>
      <p:pic>
        <p:nvPicPr>
          <p:cNvPr id="498" name="Shape 498"/>
          <p:cNvPicPr preferRelativeResize="0"/>
          <p:nvPr/>
        </p:nvPicPr>
        <p:blipFill rotWithShape="1">
          <a:blip r:embed="rId4">
            <a:alphaModFix/>
          </a:blip>
          <a:srcRect/>
          <a:stretch/>
        </p:blipFill>
        <p:spPr>
          <a:xfrm>
            <a:off x="2609850" y="1426571"/>
            <a:ext cx="3924300" cy="45885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alphaModFix/>
          </a:blip>
          <a:stretch>
            <a:fillRect/>
          </a:stretch>
        </a:blipFill>
        <a:effectLst/>
      </p:bgPr>
    </p:bg>
    <p:spTree>
      <p:nvGrpSpPr>
        <p:cNvPr id="1" name="Shape 502"/>
        <p:cNvGrpSpPr/>
        <p:nvPr/>
      </p:nvGrpSpPr>
      <p:grpSpPr>
        <a:xfrm>
          <a:off x="0" y="0"/>
          <a:ext cx="0" cy="0"/>
          <a:chOff x="0" y="0"/>
          <a:chExt cx="0" cy="0"/>
        </a:xfrm>
      </p:grpSpPr>
      <p:sp>
        <p:nvSpPr>
          <p:cNvPr id="503" name="Shape 503"/>
          <p:cNvSpPr txBox="1">
            <a:spLocks noGrp="1"/>
          </p:cNvSpPr>
          <p:nvPr>
            <p:ph type="title"/>
          </p:nvPr>
        </p:nvSpPr>
        <p:spPr>
          <a:xfrm>
            <a:off x="288925" y="139700"/>
            <a:ext cx="8580300" cy="839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3200"/>
              <a:buFont typeface="Arial"/>
              <a:buNone/>
            </a:pPr>
            <a:r>
              <a:rPr lang="it" sz="3200" b="1" i="0" u="none" strike="noStrike" cap="none">
                <a:solidFill>
                  <a:schemeClr val="lt1"/>
                </a:solidFill>
                <a:latin typeface="Arial"/>
                <a:ea typeface="Arial"/>
                <a:cs typeface="Arial"/>
                <a:sym typeface="Arial"/>
              </a:rPr>
              <a:t>Functional requirements</a:t>
            </a:r>
            <a:endParaRPr/>
          </a:p>
        </p:txBody>
      </p:sp>
      <p:sp>
        <p:nvSpPr>
          <p:cNvPr id="504" name="Shape 504"/>
          <p:cNvSpPr txBox="1"/>
          <p:nvPr/>
        </p:nvSpPr>
        <p:spPr>
          <a:xfrm>
            <a:off x="288925" y="6289675"/>
            <a:ext cx="4546500" cy="374700"/>
          </a:xfrm>
          <a:prstGeom prst="rect">
            <a:avLst/>
          </a:prstGeom>
          <a:noFill/>
          <a:ln>
            <a:noFill/>
          </a:ln>
          <a:effectLst>
            <a:outerShdw blurRad="63500" dist="23000" dir="5400000">
              <a:srgbClr val="808080">
                <a:alpha val="34901"/>
              </a:srgbClr>
            </a:outerShdw>
          </a:effectLst>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FFFFFF"/>
              </a:buClr>
              <a:buSzPts val="1800"/>
              <a:buFont typeface="Calibri"/>
              <a:buNone/>
            </a:pPr>
            <a:r>
              <a:rPr lang="it" sz="1800" b="1" i="0" u="none">
                <a:solidFill>
                  <a:srgbClr val="FFFFFF"/>
                </a:solidFill>
                <a:latin typeface="Calibri"/>
                <a:ea typeface="Calibri"/>
                <a:cs typeface="Calibri"/>
                <a:sym typeface="Calibri"/>
              </a:rPr>
              <a:t>Davide Rossetto – Alessandro Tatti</a:t>
            </a:r>
            <a:endParaRPr/>
          </a:p>
        </p:txBody>
      </p:sp>
      <p:sp>
        <p:nvSpPr>
          <p:cNvPr id="505" name="Shape 505"/>
          <p:cNvSpPr txBox="1"/>
          <p:nvPr/>
        </p:nvSpPr>
        <p:spPr>
          <a:xfrm>
            <a:off x="288925" y="1344612"/>
            <a:ext cx="8580300" cy="4492500"/>
          </a:xfrm>
          <a:prstGeom prst="rect">
            <a:avLst/>
          </a:prstGeom>
          <a:noFill/>
          <a:ln>
            <a:noFill/>
          </a:ln>
        </p:spPr>
        <p:txBody>
          <a:bodyPr spcFirstLastPara="1" wrap="square" lIns="91425" tIns="45700" rIns="91425" bIns="45700" anchor="t" anchorCtr="0">
            <a:noAutofit/>
          </a:bodyPr>
          <a:lstStyle/>
          <a:p>
            <a:pPr marL="457200" marR="0" lvl="0" indent="-368300" algn="just" rtl="0">
              <a:lnSpc>
                <a:spcPct val="100000"/>
              </a:lnSpc>
              <a:spcBef>
                <a:spcPts val="0"/>
              </a:spcBef>
              <a:spcAft>
                <a:spcPts val="0"/>
              </a:spcAft>
              <a:buClr>
                <a:schemeClr val="dk1"/>
              </a:buClr>
              <a:buSzPts val="2200"/>
              <a:buFont typeface="Arial"/>
              <a:buChar char="●"/>
            </a:pPr>
            <a:r>
              <a:rPr lang="it" sz="2200" b="0" i="0" u="none">
                <a:solidFill>
                  <a:schemeClr val="dk1"/>
                </a:solidFill>
                <a:latin typeface="Arial"/>
                <a:ea typeface="Arial"/>
                <a:cs typeface="Arial"/>
                <a:sym typeface="Arial"/>
              </a:rPr>
              <a:t>The user must log in successfully.</a:t>
            </a:r>
            <a:endParaRPr/>
          </a:p>
          <a:p>
            <a:pPr marL="457200" marR="0" lvl="0" indent="-368300" algn="just" rtl="0">
              <a:lnSpc>
                <a:spcPct val="100000"/>
              </a:lnSpc>
              <a:spcBef>
                <a:spcPts val="0"/>
              </a:spcBef>
              <a:spcAft>
                <a:spcPts val="0"/>
              </a:spcAft>
              <a:buClr>
                <a:schemeClr val="dk1"/>
              </a:buClr>
              <a:buSzPts val="2200"/>
              <a:buFont typeface="Arial"/>
              <a:buChar char="●"/>
            </a:pPr>
            <a:r>
              <a:rPr lang="it" sz="2200" b="0" i="0" u="none">
                <a:solidFill>
                  <a:schemeClr val="dk1"/>
                </a:solidFill>
                <a:latin typeface="Arial"/>
                <a:ea typeface="Arial"/>
                <a:cs typeface="Arial"/>
                <a:sym typeface="Arial"/>
              </a:rPr>
              <a:t>The user must enter information in the form:</a:t>
            </a:r>
            <a:endParaRPr sz="2200">
              <a:solidFill>
                <a:schemeClr val="dk1"/>
              </a:solidFill>
            </a:endParaRPr>
          </a:p>
          <a:p>
            <a:pPr marL="914400" marR="0" lvl="1" indent="-368300" algn="just" rtl="0">
              <a:lnSpc>
                <a:spcPct val="100000"/>
              </a:lnSpc>
              <a:spcBef>
                <a:spcPts val="0"/>
              </a:spcBef>
              <a:spcAft>
                <a:spcPts val="0"/>
              </a:spcAft>
              <a:buClr>
                <a:schemeClr val="dk1"/>
              </a:buClr>
              <a:buSzPts val="2200"/>
              <a:buFont typeface="Arial"/>
              <a:buChar char="○"/>
            </a:pPr>
            <a:r>
              <a:rPr lang="it" sz="2200" b="0" i="1" u="none" strike="noStrike" cap="none">
                <a:solidFill>
                  <a:schemeClr val="dk1"/>
                </a:solidFill>
                <a:latin typeface="Arial"/>
                <a:ea typeface="Arial"/>
                <a:cs typeface="Arial"/>
                <a:sym typeface="Arial"/>
              </a:rPr>
              <a:t>Start tim</a:t>
            </a:r>
            <a:r>
              <a:rPr lang="it" sz="2200" i="1">
                <a:solidFill>
                  <a:schemeClr val="dk1"/>
                </a:solidFill>
              </a:rPr>
              <a:t>e</a:t>
            </a:r>
            <a:endParaRPr sz="2200" i="1">
              <a:solidFill>
                <a:schemeClr val="dk1"/>
              </a:solidFill>
            </a:endParaRPr>
          </a:p>
          <a:p>
            <a:pPr marL="914400" marR="0" lvl="1" indent="-368300" algn="just" rtl="0">
              <a:lnSpc>
                <a:spcPct val="100000"/>
              </a:lnSpc>
              <a:spcBef>
                <a:spcPts val="0"/>
              </a:spcBef>
              <a:spcAft>
                <a:spcPts val="0"/>
              </a:spcAft>
              <a:buClr>
                <a:schemeClr val="dk1"/>
              </a:buClr>
              <a:buSzPts val="2200"/>
              <a:buFont typeface="Arial"/>
              <a:buChar char="○"/>
            </a:pPr>
            <a:r>
              <a:rPr lang="it" sz="2200" b="0" i="1" u="none" strike="noStrike" cap="none">
                <a:solidFill>
                  <a:schemeClr val="dk1"/>
                </a:solidFill>
                <a:latin typeface="Arial"/>
                <a:ea typeface="Arial"/>
                <a:cs typeface="Arial"/>
                <a:sym typeface="Arial"/>
              </a:rPr>
              <a:t>End time</a:t>
            </a:r>
            <a:r>
              <a:rPr lang="it"/>
              <a:t> </a:t>
            </a:r>
            <a:endParaRPr/>
          </a:p>
          <a:p>
            <a:pPr marL="914400" marR="0" lvl="1" indent="-368300" algn="just" rtl="0">
              <a:lnSpc>
                <a:spcPct val="100000"/>
              </a:lnSpc>
              <a:spcBef>
                <a:spcPts val="0"/>
              </a:spcBef>
              <a:spcAft>
                <a:spcPts val="0"/>
              </a:spcAft>
              <a:buClr>
                <a:schemeClr val="dk1"/>
              </a:buClr>
              <a:buSzPts val="2200"/>
              <a:buFont typeface="Arial"/>
              <a:buChar char="○"/>
            </a:pPr>
            <a:r>
              <a:rPr lang="it" sz="2200" b="0" i="1" u="none" strike="noStrike" cap="none">
                <a:solidFill>
                  <a:schemeClr val="dk1"/>
                </a:solidFill>
                <a:latin typeface="Arial"/>
                <a:ea typeface="Arial"/>
                <a:cs typeface="Arial"/>
                <a:sym typeface="Arial"/>
              </a:rPr>
              <a:t>Duration</a:t>
            </a:r>
            <a:endParaRPr/>
          </a:p>
          <a:p>
            <a:pPr marL="457200" marR="0" lvl="0" indent="-368300" algn="just" rtl="0">
              <a:lnSpc>
                <a:spcPct val="100000"/>
              </a:lnSpc>
              <a:spcBef>
                <a:spcPts val="0"/>
              </a:spcBef>
              <a:spcAft>
                <a:spcPts val="0"/>
              </a:spcAft>
              <a:buClr>
                <a:schemeClr val="dk1"/>
              </a:buClr>
              <a:buSzPts val="2200"/>
              <a:buFont typeface="Arial"/>
              <a:buChar char="●"/>
            </a:pPr>
            <a:r>
              <a:rPr lang="it" sz="2200" b="0" i="0" u="none">
                <a:solidFill>
                  <a:schemeClr val="dk1"/>
                </a:solidFill>
                <a:latin typeface="Arial"/>
                <a:ea typeface="Arial"/>
                <a:cs typeface="Arial"/>
                <a:sym typeface="Arial"/>
              </a:rPr>
              <a:t>The system must verify that the date is behind the insertion date.</a:t>
            </a:r>
            <a:endParaRPr/>
          </a:p>
          <a:p>
            <a:pPr marL="457200" marR="0" lvl="0" indent="-368300" algn="just" rtl="0">
              <a:lnSpc>
                <a:spcPct val="100000"/>
              </a:lnSpc>
              <a:spcBef>
                <a:spcPts val="0"/>
              </a:spcBef>
              <a:spcAft>
                <a:spcPts val="0"/>
              </a:spcAft>
              <a:buClr>
                <a:schemeClr val="dk1"/>
              </a:buClr>
              <a:buSzPts val="2200"/>
              <a:buFont typeface="Arial"/>
              <a:buChar char="●"/>
            </a:pPr>
            <a:r>
              <a:rPr lang="it" sz="2200" b="0" i="0" u="none">
                <a:solidFill>
                  <a:schemeClr val="dk1"/>
                </a:solidFill>
                <a:latin typeface="Arial"/>
                <a:ea typeface="Arial"/>
                <a:cs typeface="Arial"/>
                <a:sym typeface="Arial"/>
              </a:rPr>
              <a:t>The system must check that the available time (duration time) is sufficient for the break.</a:t>
            </a:r>
            <a:endParaRPr/>
          </a:p>
          <a:p>
            <a:pPr marL="457200" marR="0" lvl="0" indent="-368300" algn="just" rtl="0">
              <a:lnSpc>
                <a:spcPct val="100000"/>
              </a:lnSpc>
              <a:spcBef>
                <a:spcPts val="0"/>
              </a:spcBef>
              <a:spcAft>
                <a:spcPts val="0"/>
              </a:spcAft>
              <a:buClr>
                <a:schemeClr val="dk1"/>
              </a:buClr>
              <a:buSzPts val="2200"/>
              <a:buFont typeface="Arial"/>
              <a:buChar char="●"/>
            </a:pPr>
            <a:r>
              <a:rPr lang="it" sz="2200" b="0" i="0" u="none">
                <a:solidFill>
                  <a:schemeClr val="dk1"/>
                </a:solidFill>
                <a:latin typeface="Arial"/>
                <a:ea typeface="Arial"/>
                <a:cs typeface="Arial"/>
                <a:sym typeface="Arial"/>
              </a:rPr>
              <a:t>Once the information are verified, the system must update the database.</a:t>
            </a:r>
            <a:endParaRPr/>
          </a:p>
          <a:p>
            <a:pPr marL="457200" marR="0" lvl="0" indent="-368300" algn="just" rtl="0">
              <a:lnSpc>
                <a:spcPct val="100000"/>
              </a:lnSpc>
              <a:spcBef>
                <a:spcPts val="0"/>
              </a:spcBef>
              <a:spcAft>
                <a:spcPts val="0"/>
              </a:spcAft>
              <a:buClr>
                <a:schemeClr val="dk1"/>
              </a:buClr>
              <a:buSzPts val="2200"/>
              <a:buFont typeface="Arial"/>
              <a:buChar char="●"/>
            </a:pPr>
            <a:r>
              <a:rPr lang="it" sz="2200" b="0" i="0" u="none">
                <a:solidFill>
                  <a:schemeClr val="dk1"/>
                </a:solidFill>
                <a:latin typeface="Arial"/>
                <a:ea typeface="Arial"/>
                <a:cs typeface="Arial"/>
                <a:sym typeface="Arial"/>
              </a:rPr>
              <a:t>The system must alert the user about the selected time interval.</a:t>
            </a:r>
            <a:endParaRPr/>
          </a:p>
          <a:p>
            <a:pPr marL="457200" marR="0" lvl="0" indent="-368300" algn="just" rtl="0">
              <a:lnSpc>
                <a:spcPct val="100000"/>
              </a:lnSpc>
              <a:spcBef>
                <a:spcPts val="0"/>
              </a:spcBef>
              <a:spcAft>
                <a:spcPts val="0"/>
              </a:spcAft>
              <a:buClr>
                <a:schemeClr val="dk1"/>
              </a:buClr>
              <a:buSzPts val="2200"/>
              <a:buFont typeface="Arial"/>
              <a:buChar char="●"/>
            </a:pPr>
            <a:r>
              <a:rPr lang="it" sz="2200" b="0" i="0" u="none">
                <a:solidFill>
                  <a:schemeClr val="dk1"/>
                </a:solidFill>
                <a:latin typeface="Arial"/>
                <a:ea typeface="Arial"/>
                <a:cs typeface="Arial"/>
                <a:sym typeface="Arial"/>
              </a:rPr>
              <a:t>The system must send an error message if an incorrect date or time space is not available.</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1924</Words>
  <PresentationFormat>Presentazione su schermo (4:3)</PresentationFormat>
  <Paragraphs>217</Paragraphs>
  <Slides>19</Slides>
  <Notes>19</Notes>
  <HiddenSlides>0</HiddenSlides>
  <MMClips>0</MMClips>
  <ScaleCrop>false</ScaleCrop>
  <HeadingPairs>
    <vt:vector size="4" baseType="variant">
      <vt:variant>
        <vt:lpstr>Tema</vt:lpstr>
      </vt:variant>
      <vt:variant>
        <vt:i4>3</vt:i4>
      </vt:variant>
      <vt:variant>
        <vt:lpstr>Titoli diapositive</vt:lpstr>
      </vt:variant>
      <vt:variant>
        <vt:i4>19</vt:i4>
      </vt:variant>
    </vt:vector>
  </HeadingPairs>
  <TitlesOfParts>
    <vt:vector size="22" baseType="lpstr">
      <vt:lpstr>Simple Light</vt:lpstr>
      <vt:lpstr>POLI</vt:lpstr>
      <vt:lpstr>2_POLI</vt:lpstr>
      <vt:lpstr>Titolo presentazione sottotitolo</vt:lpstr>
      <vt:lpstr>Firma convenzione  Politecnico di Milano e Veneranda Fabbrica del Duomo di Milano</vt:lpstr>
      <vt:lpstr>Purpose</vt:lpstr>
      <vt:lpstr>Goal – profile management</vt:lpstr>
      <vt:lpstr>Goals – meetings management</vt:lpstr>
      <vt:lpstr>System goals</vt:lpstr>
      <vt:lpstr>World and Machine</vt:lpstr>
      <vt:lpstr>Use case diagram</vt:lpstr>
      <vt:lpstr>Functional requirements</vt:lpstr>
      <vt:lpstr>Non – functional requirements</vt:lpstr>
      <vt:lpstr>Class Diagram</vt:lpstr>
      <vt:lpstr>Formal analysis using Alloy</vt:lpstr>
      <vt:lpstr>Firma convenzione  Politecnico di Milano e Veneranda Fabbrica del Duomo di Milano</vt:lpstr>
      <vt:lpstr>High level components </vt:lpstr>
      <vt:lpstr>High level components </vt:lpstr>
      <vt:lpstr>Application Server </vt:lpstr>
      <vt:lpstr>Application Server Implementation</vt:lpstr>
      <vt:lpstr>Deployment view </vt:lpstr>
      <vt:lpstr>Implementation, Integration and Test Plan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Titolo presentazione sottotitolo</dc:title>
  <cp:lastModifiedBy>Miopc</cp:lastModifiedBy>
  <cp:revision>1</cp:revision>
  <dcterms:modified xsi:type="dcterms:W3CDTF">2018-01-22T07:50:15Z</dcterms:modified>
</cp:coreProperties>
</file>